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1"/>
  </p:notesMasterIdLst>
  <p:handoutMasterIdLst>
    <p:handoutMasterId r:id="rId12"/>
  </p:handoutMasterIdLst>
  <p:sldIdLst>
    <p:sldId id="2076138244" r:id="rId5"/>
    <p:sldId id="2076138241" r:id="rId6"/>
    <p:sldId id="2076138246" r:id="rId7"/>
    <p:sldId id="2076138243" r:id="rId8"/>
    <p:sldId id="2076138245" r:id="rId9"/>
    <p:sldId id="2076138247" r:id="rId10"/>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Product and service lifecycle management end-to-end graphics" id="{5D9BAE09-2AD9-47BB-97F3-15C4BA39D503}">
          <p14:sldIdLst>
            <p14:sldId id="2076138244"/>
            <p14:sldId id="2076138241"/>
          </p14:sldIdLst>
        </p14:section>
        <p14:section name="Categorize products and services" id="{3637B7B5-6840-4E27-A5AA-54A6473FCBCE}">
          <p14:sldIdLst>
            <p14:sldId id="2076138246"/>
          </p14:sldIdLst>
        </p14:section>
        <p14:section name="Define product and service cost" id="{786775F1-090C-4472-8356-4B44EA45211A}">
          <p14:sldIdLst>
            <p14:sldId id="2076138243"/>
            <p14:sldId id="2076138245"/>
          </p14:sldIdLst>
        </p14:section>
        <p14:section name="Introduce new products" id="{34A4F442-3E5C-4A64-AC4E-B1D2633EC079}">
          <p14:sldIdLst>
            <p14:sldId id="207613824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869" autoAdjust="0"/>
    <p:restoredTop sz="51006" autoAdjust="0"/>
  </p:normalViewPr>
  <p:slideViewPr>
    <p:cSldViewPr snapToGrid="0">
      <p:cViewPr varScale="1">
        <p:scale>
          <a:sx n="47" d="100"/>
          <a:sy n="47" d="100"/>
        </p:scale>
        <p:origin x="2112" y="4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va Dupont (BAP DK)" userId="S::edupont@microsoft.com::1896bd18-4d3d-4e99-a560-7174873d3bfe" providerId="AD" clId="Web-{1F417377-264F-177E-4930-AD73346EE6BB}"/>
    <pc:docChg chg="addSld delSld modSld modSection">
      <pc:chgData name="Eva Dupont (BAP DK)" userId="S::edupont@microsoft.com::1896bd18-4d3d-4e99-a560-7174873d3bfe" providerId="AD" clId="Web-{1F417377-264F-177E-4930-AD73346EE6BB}" dt="2023-05-11T11:57:31.855" v="89"/>
      <pc:docMkLst>
        <pc:docMk/>
      </pc:docMkLst>
      <pc:sldChg chg="addSp delSp add del replId">
        <pc:chgData name="Eva Dupont (BAP DK)" userId="S::edupont@microsoft.com::1896bd18-4d3d-4e99-a560-7174873d3bfe" providerId="AD" clId="Web-{1F417377-264F-177E-4930-AD73346EE6BB}" dt="2023-05-11T11:57:31.855" v="89"/>
        <pc:sldMkLst>
          <pc:docMk/>
          <pc:sldMk cId="1760777864" sldId="2076138247"/>
        </pc:sldMkLst>
        <pc:spChg chg="add del">
          <ac:chgData name="Eva Dupont (BAP DK)" userId="S::edupont@microsoft.com::1896bd18-4d3d-4e99-a560-7174873d3bfe" providerId="AD" clId="Web-{1F417377-264F-177E-4930-AD73346EE6BB}" dt="2023-05-11T11:57:30.433" v="88"/>
          <ac:spMkLst>
            <pc:docMk/>
            <pc:sldMk cId="1760777864" sldId="2076138247"/>
            <ac:spMk id="3" creationId="{92F2D911-9FD9-CC78-A2BC-5AC6D982F42F}"/>
          </ac:spMkLst>
        </pc:spChg>
        <pc:spChg chg="add del">
          <ac:chgData name="Eva Dupont (BAP DK)" userId="S::edupont@microsoft.com::1896bd18-4d3d-4e99-a560-7174873d3bfe" providerId="AD" clId="Web-{1F417377-264F-177E-4930-AD73346EE6BB}" dt="2023-05-11T11:57:30.433" v="87"/>
          <ac:spMkLst>
            <pc:docMk/>
            <pc:sldMk cId="1760777864" sldId="2076138247"/>
            <ac:spMk id="5" creationId="{F527C284-D647-27F6-47BE-F8EFF3BC94D7}"/>
          </ac:spMkLst>
        </pc:spChg>
        <pc:spChg chg="add del">
          <ac:chgData name="Eva Dupont (BAP DK)" userId="S::edupont@microsoft.com::1896bd18-4d3d-4e99-a560-7174873d3bfe" providerId="AD" clId="Web-{1F417377-264F-177E-4930-AD73346EE6BB}" dt="2023-05-11T11:57:30.433" v="86"/>
          <ac:spMkLst>
            <pc:docMk/>
            <pc:sldMk cId="1760777864" sldId="2076138247"/>
            <ac:spMk id="16" creationId="{0A9C46CD-C0EC-E3E1-7D74-AC709D914D89}"/>
          </ac:spMkLst>
        </pc:spChg>
        <pc:spChg chg="add del">
          <ac:chgData name="Eva Dupont (BAP DK)" userId="S::edupont@microsoft.com::1896bd18-4d3d-4e99-a560-7174873d3bfe" providerId="AD" clId="Web-{1F417377-264F-177E-4930-AD73346EE6BB}" dt="2023-05-11T11:57:30.433" v="85"/>
          <ac:spMkLst>
            <pc:docMk/>
            <pc:sldMk cId="1760777864" sldId="2076138247"/>
            <ac:spMk id="20" creationId="{6A50BE7A-CBDD-932D-43CF-3C83EE6CEFAE}"/>
          </ac:spMkLst>
        </pc:spChg>
        <pc:spChg chg="add del">
          <ac:chgData name="Eva Dupont (BAP DK)" userId="S::edupont@microsoft.com::1896bd18-4d3d-4e99-a560-7174873d3bfe" providerId="AD" clId="Web-{1F417377-264F-177E-4930-AD73346EE6BB}" dt="2023-05-11T11:57:30.433" v="84"/>
          <ac:spMkLst>
            <pc:docMk/>
            <pc:sldMk cId="1760777864" sldId="2076138247"/>
            <ac:spMk id="22" creationId="{BBDF8800-4D0F-5DDB-0D77-F4D98D7277A4}"/>
          </ac:spMkLst>
        </pc:spChg>
        <pc:spChg chg="add del">
          <ac:chgData name="Eva Dupont (BAP DK)" userId="S::edupont@microsoft.com::1896bd18-4d3d-4e99-a560-7174873d3bfe" providerId="AD" clId="Web-{1F417377-264F-177E-4930-AD73346EE6BB}" dt="2023-05-11T11:57:30.433" v="83"/>
          <ac:spMkLst>
            <pc:docMk/>
            <pc:sldMk cId="1760777864" sldId="2076138247"/>
            <ac:spMk id="25" creationId="{42826689-58ED-399D-B2D0-805D9C6D1284}"/>
          </ac:spMkLst>
        </pc:spChg>
        <pc:spChg chg="add del">
          <ac:chgData name="Eva Dupont (BAP DK)" userId="S::edupont@microsoft.com::1896bd18-4d3d-4e99-a560-7174873d3bfe" providerId="AD" clId="Web-{1F417377-264F-177E-4930-AD73346EE6BB}" dt="2023-05-11T11:57:30.433" v="82"/>
          <ac:spMkLst>
            <pc:docMk/>
            <pc:sldMk cId="1760777864" sldId="2076138247"/>
            <ac:spMk id="28" creationId="{FF7703D1-BA80-3283-5ABC-4F768F3F2930}"/>
          </ac:spMkLst>
        </pc:spChg>
        <pc:spChg chg="add del">
          <ac:chgData name="Eva Dupont (BAP DK)" userId="S::edupont@microsoft.com::1896bd18-4d3d-4e99-a560-7174873d3bfe" providerId="AD" clId="Web-{1F417377-264F-177E-4930-AD73346EE6BB}" dt="2023-05-11T11:57:30.433" v="81"/>
          <ac:spMkLst>
            <pc:docMk/>
            <pc:sldMk cId="1760777864" sldId="2076138247"/>
            <ac:spMk id="32" creationId="{664D7A77-E56E-2452-1340-BAA76A3F2918}"/>
          </ac:spMkLst>
        </pc:spChg>
        <pc:spChg chg="add del">
          <ac:chgData name="Eva Dupont (BAP DK)" userId="S::edupont@microsoft.com::1896bd18-4d3d-4e99-a560-7174873d3bfe" providerId="AD" clId="Web-{1F417377-264F-177E-4930-AD73346EE6BB}" dt="2023-05-11T11:57:30.433" v="80"/>
          <ac:spMkLst>
            <pc:docMk/>
            <pc:sldMk cId="1760777864" sldId="2076138247"/>
            <ac:spMk id="35" creationId="{588CF97C-2668-6BDF-1690-86E6C90823FD}"/>
          </ac:spMkLst>
        </pc:spChg>
        <pc:spChg chg="add del">
          <ac:chgData name="Eva Dupont (BAP DK)" userId="S::edupont@microsoft.com::1896bd18-4d3d-4e99-a560-7174873d3bfe" providerId="AD" clId="Web-{1F417377-264F-177E-4930-AD73346EE6BB}" dt="2023-05-11T11:57:30.433" v="79"/>
          <ac:spMkLst>
            <pc:docMk/>
            <pc:sldMk cId="1760777864" sldId="2076138247"/>
            <ac:spMk id="38" creationId="{10D73D5D-AB23-8449-B270-7443D1206BBB}"/>
          </ac:spMkLst>
        </pc:spChg>
        <pc:spChg chg="add del">
          <ac:chgData name="Eva Dupont (BAP DK)" userId="S::edupont@microsoft.com::1896bd18-4d3d-4e99-a560-7174873d3bfe" providerId="AD" clId="Web-{1F417377-264F-177E-4930-AD73346EE6BB}" dt="2023-05-11T11:57:30.433" v="78"/>
          <ac:spMkLst>
            <pc:docMk/>
            <pc:sldMk cId="1760777864" sldId="2076138247"/>
            <ac:spMk id="41" creationId="{EECE64F4-799E-7F48-4F4F-E6C2502D4263}"/>
          </ac:spMkLst>
        </pc:spChg>
        <pc:spChg chg="add del">
          <ac:chgData name="Eva Dupont (BAP DK)" userId="S::edupont@microsoft.com::1896bd18-4d3d-4e99-a560-7174873d3bfe" providerId="AD" clId="Web-{1F417377-264F-177E-4930-AD73346EE6BB}" dt="2023-05-11T11:57:30.433" v="77"/>
          <ac:spMkLst>
            <pc:docMk/>
            <pc:sldMk cId="1760777864" sldId="2076138247"/>
            <ac:spMk id="43" creationId="{8A0112FA-DFF1-6889-C7F7-0C724683C699}"/>
          </ac:spMkLst>
        </pc:spChg>
        <pc:spChg chg="add del">
          <ac:chgData name="Eva Dupont (BAP DK)" userId="S::edupont@microsoft.com::1896bd18-4d3d-4e99-a560-7174873d3bfe" providerId="AD" clId="Web-{1F417377-264F-177E-4930-AD73346EE6BB}" dt="2023-05-11T11:57:30.433" v="75"/>
          <ac:spMkLst>
            <pc:docMk/>
            <pc:sldMk cId="1760777864" sldId="2076138247"/>
            <ac:spMk id="50" creationId="{1A144EDE-B1DB-5E37-4827-B068E3DAC351}"/>
          </ac:spMkLst>
        </pc:spChg>
        <pc:spChg chg="add del">
          <ac:chgData name="Eva Dupont (BAP DK)" userId="S::edupont@microsoft.com::1896bd18-4d3d-4e99-a560-7174873d3bfe" providerId="AD" clId="Web-{1F417377-264F-177E-4930-AD73346EE6BB}" dt="2023-05-11T11:57:30.433" v="74"/>
          <ac:spMkLst>
            <pc:docMk/>
            <pc:sldMk cId="1760777864" sldId="2076138247"/>
            <ac:spMk id="52" creationId="{44C31D0B-8061-6270-A7DB-57072950C34B}"/>
          </ac:spMkLst>
        </pc:spChg>
        <pc:spChg chg="add del">
          <ac:chgData name="Eva Dupont (BAP DK)" userId="S::edupont@microsoft.com::1896bd18-4d3d-4e99-a560-7174873d3bfe" providerId="AD" clId="Web-{1F417377-264F-177E-4930-AD73346EE6BB}" dt="2023-05-11T11:57:30.433" v="73"/>
          <ac:spMkLst>
            <pc:docMk/>
            <pc:sldMk cId="1760777864" sldId="2076138247"/>
            <ac:spMk id="55" creationId="{A8E58056-79CF-F94C-82D8-B6153CB9DBFB}"/>
          </ac:spMkLst>
        </pc:spChg>
        <pc:spChg chg="add del">
          <ac:chgData name="Eva Dupont (BAP DK)" userId="S::edupont@microsoft.com::1896bd18-4d3d-4e99-a560-7174873d3bfe" providerId="AD" clId="Web-{1F417377-264F-177E-4930-AD73346EE6BB}" dt="2023-05-11T11:57:30.433" v="72"/>
          <ac:spMkLst>
            <pc:docMk/>
            <pc:sldMk cId="1760777864" sldId="2076138247"/>
            <ac:spMk id="57" creationId="{AE994102-655E-F958-550F-821AF5C6B415}"/>
          </ac:spMkLst>
        </pc:spChg>
        <pc:spChg chg="add del">
          <ac:chgData name="Eva Dupont (BAP DK)" userId="S::edupont@microsoft.com::1896bd18-4d3d-4e99-a560-7174873d3bfe" providerId="AD" clId="Web-{1F417377-264F-177E-4930-AD73346EE6BB}" dt="2023-05-11T11:57:30.433" v="71"/>
          <ac:spMkLst>
            <pc:docMk/>
            <pc:sldMk cId="1760777864" sldId="2076138247"/>
            <ac:spMk id="59" creationId="{6E0F5ADA-E542-0FC6-43DE-C2E9EB0F1927}"/>
          </ac:spMkLst>
        </pc:spChg>
        <pc:spChg chg="add del">
          <ac:chgData name="Eva Dupont (BAP DK)" userId="S::edupont@microsoft.com::1896bd18-4d3d-4e99-a560-7174873d3bfe" providerId="AD" clId="Web-{1F417377-264F-177E-4930-AD73346EE6BB}" dt="2023-05-11T11:57:30.433" v="70"/>
          <ac:spMkLst>
            <pc:docMk/>
            <pc:sldMk cId="1760777864" sldId="2076138247"/>
            <ac:spMk id="61" creationId="{709B5E8E-7A73-DDF8-AEAF-F552A7654F04}"/>
          </ac:spMkLst>
        </pc:spChg>
        <pc:cxnChg chg="add del">
          <ac:chgData name="Eva Dupont (BAP DK)" userId="S::edupont@microsoft.com::1896bd18-4d3d-4e99-a560-7174873d3bfe" providerId="AD" clId="Web-{1F417377-264F-177E-4930-AD73346EE6BB}" dt="2023-05-11T11:57:30.433" v="76"/>
          <ac:cxnSpMkLst>
            <pc:docMk/>
            <pc:sldMk cId="1760777864" sldId="2076138247"/>
            <ac:cxnSpMk id="47" creationId="{9D3B153A-0445-7846-DF32-AEA9B7F84F02}"/>
          </ac:cxnSpMkLst>
        </pc:cxnChg>
        <pc:cxnChg chg="add del">
          <ac:chgData name="Eva Dupont (BAP DK)" userId="S::edupont@microsoft.com::1896bd18-4d3d-4e99-a560-7174873d3bfe" providerId="AD" clId="Web-{1F417377-264F-177E-4930-AD73346EE6BB}" dt="2023-05-11T11:57:30.433" v="69"/>
          <ac:cxnSpMkLst>
            <pc:docMk/>
            <pc:sldMk cId="1760777864" sldId="2076138247"/>
            <ac:cxnSpMk id="63" creationId="{8652FA24-58B2-086A-9E20-EB4E15C35E5C}"/>
          </ac:cxnSpMkLst>
        </pc:cxnChg>
        <pc:cxnChg chg="add del">
          <ac:chgData name="Eva Dupont (BAP DK)" userId="S::edupont@microsoft.com::1896bd18-4d3d-4e99-a560-7174873d3bfe" providerId="AD" clId="Web-{1F417377-264F-177E-4930-AD73346EE6BB}" dt="2023-05-11T11:57:30.433" v="68"/>
          <ac:cxnSpMkLst>
            <pc:docMk/>
            <pc:sldMk cId="1760777864" sldId="2076138247"/>
            <ac:cxnSpMk id="65" creationId="{565EAEAF-8799-68C8-75E2-4731C706E2DB}"/>
          </ac:cxnSpMkLst>
        </pc:cxnChg>
        <pc:cxnChg chg="add del">
          <ac:chgData name="Eva Dupont (BAP DK)" userId="S::edupont@microsoft.com::1896bd18-4d3d-4e99-a560-7174873d3bfe" providerId="AD" clId="Web-{1F417377-264F-177E-4930-AD73346EE6BB}" dt="2023-05-11T11:57:30.433" v="67"/>
          <ac:cxnSpMkLst>
            <pc:docMk/>
            <pc:sldMk cId="1760777864" sldId="2076138247"/>
            <ac:cxnSpMk id="68" creationId="{FF37EC76-EA6C-2839-1DDB-E8666C6CE4F7}"/>
          </ac:cxnSpMkLst>
        </pc:cxnChg>
        <pc:cxnChg chg="add del">
          <ac:chgData name="Eva Dupont (BAP DK)" userId="S::edupont@microsoft.com::1896bd18-4d3d-4e99-a560-7174873d3bfe" providerId="AD" clId="Web-{1F417377-264F-177E-4930-AD73346EE6BB}" dt="2023-05-11T11:57:30.433" v="66"/>
          <ac:cxnSpMkLst>
            <pc:docMk/>
            <pc:sldMk cId="1760777864" sldId="2076138247"/>
            <ac:cxnSpMk id="70" creationId="{13F9A203-E083-05A2-B206-17CB80826090}"/>
          </ac:cxnSpMkLst>
        </pc:cxnChg>
        <pc:cxnChg chg="add del">
          <ac:chgData name="Eva Dupont (BAP DK)" userId="S::edupont@microsoft.com::1896bd18-4d3d-4e99-a560-7174873d3bfe" providerId="AD" clId="Web-{1F417377-264F-177E-4930-AD73346EE6BB}" dt="2023-05-11T11:57:30.433" v="65"/>
          <ac:cxnSpMkLst>
            <pc:docMk/>
            <pc:sldMk cId="1760777864" sldId="2076138247"/>
            <ac:cxnSpMk id="72" creationId="{D31670D6-3DE5-EBB7-1334-EA2C849CA95E}"/>
          </ac:cxnSpMkLst>
        </pc:cxnChg>
        <pc:cxnChg chg="add del">
          <ac:chgData name="Eva Dupont (BAP DK)" userId="S::edupont@microsoft.com::1896bd18-4d3d-4e99-a560-7174873d3bfe" providerId="AD" clId="Web-{1F417377-264F-177E-4930-AD73346EE6BB}" dt="2023-05-11T11:57:30.433" v="64"/>
          <ac:cxnSpMkLst>
            <pc:docMk/>
            <pc:sldMk cId="1760777864" sldId="2076138247"/>
            <ac:cxnSpMk id="75" creationId="{FC9D72B1-D08B-147B-A0D3-E436CDEECFAA}"/>
          </ac:cxnSpMkLst>
        </pc:cxnChg>
        <pc:cxnChg chg="add del">
          <ac:chgData name="Eva Dupont (BAP DK)" userId="S::edupont@microsoft.com::1896bd18-4d3d-4e99-a560-7174873d3bfe" providerId="AD" clId="Web-{1F417377-264F-177E-4930-AD73346EE6BB}" dt="2023-05-11T11:57:30.433" v="63"/>
          <ac:cxnSpMkLst>
            <pc:docMk/>
            <pc:sldMk cId="1760777864" sldId="2076138247"/>
            <ac:cxnSpMk id="78" creationId="{D4EA887E-032F-667F-0461-F50CA07FA149}"/>
          </ac:cxnSpMkLst>
        </pc:cxnChg>
        <pc:cxnChg chg="add del">
          <ac:chgData name="Eva Dupont (BAP DK)" userId="S::edupont@microsoft.com::1896bd18-4d3d-4e99-a560-7174873d3bfe" providerId="AD" clId="Web-{1F417377-264F-177E-4930-AD73346EE6BB}" dt="2023-05-11T11:57:30.433" v="62"/>
          <ac:cxnSpMkLst>
            <pc:docMk/>
            <pc:sldMk cId="1760777864" sldId="2076138247"/>
            <ac:cxnSpMk id="82" creationId="{FC1860DB-D810-2780-B83F-5C7FBD8633B7}"/>
          </ac:cxnSpMkLst>
        </pc:cxnChg>
        <pc:cxnChg chg="add del">
          <ac:chgData name="Eva Dupont (BAP DK)" userId="S::edupont@microsoft.com::1896bd18-4d3d-4e99-a560-7174873d3bfe" providerId="AD" clId="Web-{1F417377-264F-177E-4930-AD73346EE6BB}" dt="2023-05-11T11:57:30.433" v="61"/>
          <ac:cxnSpMkLst>
            <pc:docMk/>
            <pc:sldMk cId="1760777864" sldId="2076138247"/>
            <ac:cxnSpMk id="85" creationId="{E2A0B560-FA62-1040-C699-579AF045957C}"/>
          </ac:cxnSpMkLst>
        </pc:cxnChg>
        <pc:cxnChg chg="add del">
          <ac:chgData name="Eva Dupont (BAP DK)" userId="S::edupont@microsoft.com::1896bd18-4d3d-4e99-a560-7174873d3bfe" providerId="AD" clId="Web-{1F417377-264F-177E-4930-AD73346EE6BB}" dt="2023-05-11T11:57:30.433" v="60"/>
          <ac:cxnSpMkLst>
            <pc:docMk/>
            <pc:sldMk cId="1760777864" sldId="2076138247"/>
            <ac:cxnSpMk id="88" creationId="{5E32B969-6D8C-446C-0A41-0609BDFA2B69}"/>
          </ac:cxnSpMkLst>
        </pc:cxnChg>
        <pc:cxnChg chg="add del">
          <ac:chgData name="Eva Dupont (BAP DK)" userId="S::edupont@microsoft.com::1896bd18-4d3d-4e99-a560-7174873d3bfe" providerId="AD" clId="Web-{1F417377-264F-177E-4930-AD73346EE6BB}" dt="2023-05-11T11:57:30.433" v="59"/>
          <ac:cxnSpMkLst>
            <pc:docMk/>
            <pc:sldMk cId="1760777864" sldId="2076138247"/>
            <ac:cxnSpMk id="91" creationId="{13EB88D5-939E-1B03-23BE-D5C2E5A3A8A3}"/>
          </ac:cxnSpMkLst>
        </pc:cxnChg>
        <pc:cxnChg chg="add del">
          <ac:chgData name="Eva Dupont (BAP DK)" userId="S::edupont@microsoft.com::1896bd18-4d3d-4e99-a560-7174873d3bfe" providerId="AD" clId="Web-{1F417377-264F-177E-4930-AD73346EE6BB}" dt="2023-05-11T11:57:30.433" v="58"/>
          <ac:cxnSpMkLst>
            <pc:docMk/>
            <pc:sldMk cId="1760777864" sldId="2076138247"/>
            <ac:cxnSpMk id="95" creationId="{04CB8A1C-FC31-7212-E456-9F38BA19FB4F}"/>
          </ac:cxnSpMkLst>
        </pc:cxnChg>
        <pc:cxnChg chg="add del">
          <ac:chgData name="Eva Dupont (BAP DK)" userId="S::edupont@microsoft.com::1896bd18-4d3d-4e99-a560-7174873d3bfe" providerId="AD" clId="Web-{1F417377-264F-177E-4930-AD73346EE6BB}" dt="2023-05-11T11:57:30.433" v="57"/>
          <ac:cxnSpMkLst>
            <pc:docMk/>
            <pc:sldMk cId="1760777864" sldId="2076138247"/>
            <ac:cxnSpMk id="101" creationId="{C4A1FD17-09BA-CE7C-14EA-1A405F29A937}"/>
          </ac:cxnSpMkLst>
        </pc:cxnChg>
        <pc:cxnChg chg="add del">
          <ac:chgData name="Eva Dupont (BAP DK)" userId="S::edupont@microsoft.com::1896bd18-4d3d-4e99-a560-7174873d3bfe" providerId="AD" clId="Web-{1F417377-264F-177E-4930-AD73346EE6BB}" dt="2023-05-11T11:57:30.433" v="56"/>
          <ac:cxnSpMkLst>
            <pc:docMk/>
            <pc:sldMk cId="1760777864" sldId="2076138247"/>
            <ac:cxnSpMk id="105" creationId="{BFE751F5-1B3F-9DC1-2751-356B94B8E004}"/>
          </ac:cxnSpMkLst>
        </pc:cxnChg>
        <pc:cxnChg chg="add del">
          <ac:chgData name="Eva Dupont (BAP DK)" userId="S::edupont@microsoft.com::1896bd18-4d3d-4e99-a560-7174873d3bfe" providerId="AD" clId="Web-{1F417377-264F-177E-4930-AD73346EE6BB}" dt="2023-05-11T11:57:30.433" v="55"/>
          <ac:cxnSpMkLst>
            <pc:docMk/>
            <pc:sldMk cId="1760777864" sldId="2076138247"/>
            <ac:cxnSpMk id="108" creationId="{3A7197FD-51E1-63E5-7BE8-BAF432B7E62D}"/>
          </ac:cxnSpMkLst>
        </pc:cxnChg>
        <pc:cxnChg chg="add del">
          <ac:chgData name="Eva Dupont (BAP DK)" userId="S::edupont@microsoft.com::1896bd18-4d3d-4e99-a560-7174873d3bfe" providerId="AD" clId="Web-{1F417377-264F-177E-4930-AD73346EE6BB}" dt="2023-05-11T11:57:30.433" v="54"/>
          <ac:cxnSpMkLst>
            <pc:docMk/>
            <pc:sldMk cId="1760777864" sldId="2076138247"/>
            <ac:cxnSpMk id="111" creationId="{ADE1DAC0-EE1A-CCDF-6ADE-15B76ED62610}"/>
          </ac:cxnSpMkLst>
        </pc:cxnChg>
        <pc:cxnChg chg="add del">
          <ac:chgData name="Eva Dupont (BAP DK)" userId="S::edupont@microsoft.com::1896bd18-4d3d-4e99-a560-7174873d3bfe" providerId="AD" clId="Web-{1F417377-264F-177E-4930-AD73346EE6BB}" dt="2023-05-11T11:57:30.433" v="53"/>
          <ac:cxnSpMkLst>
            <pc:docMk/>
            <pc:sldMk cId="1760777864" sldId="2076138247"/>
            <ac:cxnSpMk id="114" creationId="{79F7D624-C320-3466-B575-23628105441A}"/>
          </ac:cxnSpMkLst>
        </pc:cxnChg>
        <pc:cxnChg chg="add del">
          <ac:chgData name="Eva Dupont (BAP DK)" userId="S::edupont@microsoft.com::1896bd18-4d3d-4e99-a560-7174873d3bfe" providerId="AD" clId="Web-{1F417377-264F-177E-4930-AD73346EE6BB}" dt="2023-05-11T11:57:30.433" v="52"/>
          <ac:cxnSpMkLst>
            <pc:docMk/>
            <pc:sldMk cId="1760777864" sldId="2076138247"/>
            <ac:cxnSpMk id="116" creationId="{27D85661-37DE-9785-E65E-877CC84AC0F2}"/>
          </ac:cxnSpMkLst>
        </pc:cxnChg>
        <pc:cxnChg chg="add del">
          <ac:chgData name="Eva Dupont (BAP DK)" userId="S::edupont@microsoft.com::1896bd18-4d3d-4e99-a560-7174873d3bfe" providerId="AD" clId="Web-{1F417377-264F-177E-4930-AD73346EE6BB}" dt="2023-05-11T11:57:30.433" v="51"/>
          <ac:cxnSpMkLst>
            <pc:docMk/>
            <pc:sldMk cId="1760777864" sldId="2076138247"/>
            <ac:cxnSpMk id="119" creationId="{6719F327-F781-763C-BF2F-4DEDE658B09F}"/>
          </ac:cxnSpMkLst>
        </pc:cxnChg>
        <pc:cxnChg chg="add del">
          <ac:chgData name="Eva Dupont (BAP DK)" userId="S::edupont@microsoft.com::1896bd18-4d3d-4e99-a560-7174873d3bfe" providerId="AD" clId="Web-{1F417377-264F-177E-4930-AD73346EE6BB}" dt="2023-05-11T11:57:30.433" v="50"/>
          <ac:cxnSpMkLst>
            <pc:docMk/>
            <pc:sldMk cId="1760777864" sldId="2076138247"/>
            <ac:cxnSpMk id="122" creationId="{F0633A98-F5CD-8C0E-B9A4-B5C3F4C35AF4}"/>
          </ac:cxnSpMkLst>
        </pc:cxnChg>
        <pc:cxnChg chg="add del">
          <ac:chgData name="Eva Dupont (BAP DK)" userId="S::edupont@microsoft.com::1896bd18-4d3d-4e99-a560-7174873d3bfe" providerId="AD" clId="Web-{1F417377-264F-177E-4930-AD73346EE6BB}" dt="2023-05-11T11:57:30.433" v="49"/>
          <ac:cxnSpMkLst>
            <pc:docMk/>
            <pc:sldMk cId="1760777864" sldId="2076138247"/>
            <ac:cxnSpMk id="125" creationId="{BAA5E2AC-869B-75FB-20EE-F6DA78EEBD84}"/>
          </ac:cxnSpMkLst>
        </pc:cxnChg>
        <pc:cxnChg chg="add del">
          <ac:chgData name="Eva Dupont (BAP DK)" userId="S::edupont@microsoft.com::1896bd18-4d3d-4e99-a560-7174873d3bfe" providerId="AD" clId="Web-{1F417377-264F-177E-4930-AD73346EE6BB}" dt="2023-05-11T11:57:30.433" v="48"/>
          <ac:cxnSpMkLst>
            <pc:docMk/>
            <pc:sldMk cId="1760777864" sldId="2076138247"/>
            <ac:cxnSpMk id="127" creationId="{827E7347-D222-2E8D-E6F4-BBD2747C55A5}"/>
          </ac:cxnSpMkLst>
        </pc:cxnChg>
        <pc:cxnChg chg="add del">
          <ac:chgData name="Eva Dupont (BAP DK)" userId="S::edupont@microsoft.com::1896bd18-4d3d-4e99-a560-7174873d3bfe" providerId="AD" clId="Web-{1F417377-264F-177E-4930-AD73346EE6BB}" dt="2023-05-11T11:57:30.433" v="47"/>
          <ac:cxnSpMkLst>
            <pc:docMk/>
            <pc:sldMk cId="1760777864" sldId="2076138247"/>
            <ac:cxnSpMk id="129" creationId="{DAC15F7B-8EDD-C2D7-0D38-3EB7B72FD406}"/>
          </ac:cxnSpMkLst>
        </pc:cxnChg>
        <pc:cxnChg chg="add del">
          <ac:chgData name="Eva Dupont (BAP DK)" userId="S::edupont@microsoft.com::1896bd18-4d3d-4e99-a560-7174873d3bfe" providerId="AD" clId="Web-{1F417377-264F-177E-4930-AD73346EE6BB}" dt="2023-05-11T11:57:30.433" v="46"/>
          <ac:cxnSpMkLst>
            <pc:docMk/>
            <pc:sldMk cId="1760777864" sldId="2076138247"/>
            <ac:cxnSpMk id="131" creationId="{43572D13-3B58-7F34-6B34-646CFFB0C8B3}"/>
          </ac:cxnSpMkLst>
        </pc:cxnChg>
        <pc:cxnChg chg="add del">
          <ac:chgData name="Eva Dupont (BAP DK)" userId="S::edupont@microsoft.com::1896bd18-4d3d-4e99-a560-7174873d3bfe" providerId="AD" clId="Web-{1F417377-264F-177E-4930-AD73346EE6BB}" dt="2023-05-11T11:57:30.433" v="45"/>
          <ac:cxnSpMkLst>
            <pc:docMk/>
            <pc:sldMk cId="1760777864" sldId="2076138247"/>
            <ac:cxnSpMk id="133" creationId="{BB02F917-B6A4-9272-34C5-A788D844EA8D}"/>
          </ac:cxnSpMkLst>
        </pc:cxnChg>
      </pc:sldChg>
    </pc:docChg>
  </pc:docChgLst>
  <pc:docChgLst>
    <pc:chgData name="Rachel Profitt" userId="33e63d03-b0ce-4cee-8a7f-3417702ed3c2" providerId="ADAL" clId="{980070DB-058B-4491-B890-A6DE6CC3FC3B}"/>
    <pc:docChg chg="undo custSel addSld modSld sldOrd addSection modSection">
      <pc:chgData name="Rachel Profitt" userId="33e63d03-b0ce-4cee-8a7f-3417702ed3c2" providerId="ADAL" clId="{980070DB-058B-4491-B890-A6DE6CC3FC3B}" dt="2023-08-15T22:01:25.324" v="1914" actId="1582"/>
      <pc:docMkLst>
        <pc:docMk/>
      </pc:docMkLst>
      <pc:sldChg chg="modSp mod">
        <pc:chgData name="Rachel Profitt" userId="33e63d03-b0ce-4cee-8a7f-3417702ed3c2" providerId="ADAL" clId="{980070DB-058B-4491-B890-A6DE6CC3FC3B}" dt="2023-08-10T23:16:44.504" v="0" actId="207"/>
        <pc:sldMkLst>
          <pc:docMk/>
          <pc:sldMk cId="1461724430" sldId="2076138241"/>
        </pc:sldMkLst>
        <pc:spChg chg="mod">
          <ac:chgData name="Rachel Profitt" userId="33e63d03-b0ce-4cee-8a7f-3417702ed3c2" providerId="ADAL" clId="{980070DB-058B-4491-B890-A6DE6CC3FC3B}" dt="2023-08-10T23:16:44.504" v="0" actId="207"/>
          <ac:spMkLst>
            <pc:docMk/>
            <pc:sldMk cId="1461724430" sldId="2076138241"/>
            <ac:spMk id="199" creationId="{4990BBEE-9634-F6C8-A796-D9015078432A}"/>
          </ac:spMkLst>
        </pc:spChg>
      </pc:sldChg>
      <pc:sldChg chg="modSp mod">
        <pc:chgData name="Rachel Profitt" userId="33e63d03-b0ce-4cee-8a7f-3417702ed3c2" providerId="ADAL" clId="{980070DB-058B-4491-B890-A6DE6CC3FC3B}" dt="2023-08-10T23:16:56.712" v="2" actId="207"/>
        <pc:sldMkLst>
          <pc:docMk/>
          <pc:sldMk cId="1797999038" sldId="2076138243"/>
        </pc:sldMkLst>
        <pc:spChg chg="mod">
          <ac:chgData name="Rachel Profitt" userId="33e63d03-b0ce-4cee-8a7f-3417702ed3c2" providerId="ADAL" clId="{980070DB-058B-4491-B890-A6DE6CC3FC3B}" dt="2023-08-10T23:16:56.712" v="2" actId="207"/>
          <ac:spMkLst>
            <pc:docMk/>
            <pc:sldMk cId="1797999038" sldId="2076138243"/>
            <ac:spMk id="96" creationId="{933830CD-C7EB-1769-C701-9E0568A12288}"/>
          </ac:spMkLst>
        </pc:spChg>
      </pc:sldChg>
      <pc:sldChg chg="ord">
        <pc:chgData name="Rachel Profitt" userId="33e63d03-b0ce-4cee-8a7f-3417702ed3c2" providerId="ADAL" clId="{980070DB-058B-4491-B890-A6DE6CC3FC3B}" dt="2023-08-11T16:19:40.101" v="7"/>
        <pc:sldMkLst>
          <pc:docMk/>
          <pc:sldMk cId="1256009503" sldId="2076138245"/>
        </pc:sldMkLst>
      </pc:sldChg>
      <pc:sldChg chg="modSp mod">
        <pc:chgData name="Rachel Profitt" userId="33e63d03-b0ce-4cee-8a7f-3417702ed3c2" providerId="ADAL" clId="{980070DB-058B-4491-B890-A6DE6CC3FC3B}" dt="2023-08-10T23:16:51.737" v="1" actId="207"/>
        <pc:sldMkLst>
          <pc:docMk/>
          <pc:sldMk cId="3521904030" sldId="2076138246"/>
        </pc:sldMkLst>
        <pc:spChg chg="mod">
          <ac:chgData name="Rachel Profitt" userId="33e63d03-b0ce-4cee-8a7f-3417702ed3c2" providerId="ADAL" clId="{980070DB-058B-4491-B890-A6DE6CC3FC3B}" dt="2023-08-10T23:16:51.737" v="1" actId="207"/>
          <ac:spMkLst>
            <pc:docMk/>
            <pc:sldMk cId="3521904030" sldId="2076138246"/>
            <ac:spMk id="3" creationId="{80A8175C-8FA0-FEBC-34ED-EAF2B85DDB6F}"/>
          </ac:spMkLst>
        </pc:spChg>
        <pc:spChg chg="mod">
          <ac:chgData name="Rachel Profitt" userId="33e63d03-b0ce-4cee-8a7f-3417702ed3c2" providerId="ADAL" clId="{980070DB-058B-4491-B890-A6DE6CC3FC3B}" dt="2023-08-10T23:16:51.737" v="1" actId="207"/>
          <ac:spMkLst>
            <pc:docMk/>
            <pc:sldMk cId="3521904030" sldId="2076138246"/>
            <ac:spMk id="90" creationId="{73620F1D-425E-82D8-3466-DA5D9F21B266}"/>
          </ac:spMkLst>
        </pc:spChg>
        <pc:spChg chg="mod">
          <ac:chgData name="Rachel Profitt" userId="33e63d03-b0ce-4cee-8a7f-3417702ed3c2" providerId="ADAL" clId="{980070DB-058B-4491-B890-A6DE6CC3FC3B}" dt="2023-08-10T23:16:51.737" v="1" actId="207"/>
          <ac:spMkLst>
            <pc:docMk/>
            <pc:sldMk cId="3521904030" sldId="2076138246"/>
            <ac:spMk id="96" creationId="{933830CD-C7EB-1769-C701-9E0568A12288}"/>
          </ac:spMkLst>
        </pc:spChg>
      </pc:sldChg>
      <pc:sldChg chg="addSp delSp modSp add mod">
        <pc:chgData name="Rachel Profitt" userId="33e63d03-b0ce-4cee-8a7f-3417702ed3c2" providerId="ADAL" clId="{980070DB-058B-4491-B890-A6DE6CC3FC3B}" dt="2023-08-15T22:01:25.324" v="1914" actId="1582"/>
        <pc:sldMkLst>
          <pc:docMk/>
          <pc:sldMk cId="842456658" sldId="2076138247"/>
        </pc:sldMkLst>
        <pc:spChg chg="add mod ord">
          <ac:chgData name="Rachel Profitt" userId="33e63d03-b0ce-4cee-8a7f-3417702ed3c2" providerId="ADAL" clId="{980070DB-058B-4491-B890-A6DE6CC3FC3B}" dt="2023-08-15T22:01:11.138" v="1912" actId="166"/>
          <ac:spMkLst>
            <pc:docMk/>
            <pc:sldMk cId="842456658" sldId="2076138247"/>
            <ac:spMk id="2" creationId="{13A16509-B8F9-1602-EBB1-9C8F898869E5}"/>
          </ac:spMkLst>
        </pc:spChg>
        <pc:spChg chg="add mod">
          <ac:chgData name="Rachel Profitt" userId="33e63d03-b0ce-4cee-8a7f-3417702ed3c2" providerId="ADAL" clId="{980070DB-058B-4491-B890-A6DE6CC3FC3B}" dt="2023-08-15T21:58:28.098" v="1850" actId="6549"/>
          <ac:spMkLst>
            <pc:docMk/>
            <pc:sldMk cId="842456658" sldId="2076138247"/>
            <ac:spMk id="3" creationId="{50BA2F4C-833B-C8B1-FB7F-139C130A4F60}"/>
          </ac:spMkLst>
        </pc:spChg>
        <pc:spChg chg="add mod">
          <ac:chgData name="Rachel Profitt" userId="33e63d03-b0ce-4cee-8a7f-3417702ed3c2" providerId="ADAL" clId="{980070DB-058B-4491-B890-A6DE6CC3FC3B}" dt="2023-08-15T21:58:38.516" v="1859" actId="20577"/>
          <ac:spMkLst>
            <pc:docMk/>
            <pc:sldMk cId="842456658" sldId="2076138247"/>
            <ac:spMk id="4" creationId="{3F81B67F-E34F-CA7D-68ED-7F545DC57DA3}"/>
          </ac:spMkLst>
        </pc:spChg>
        <pc:spChg chg="add mod">
          <ac:chgData name="Rachel Profitt" userId="33e63d03-b0ce-4cee-8a7f-3417702ed3c2" providerId="ADAL" clId="{980070DB-058B-4491-B890-A6DE6CC3FC3B}" dt="2023-08-15T21:59:02.777" v="1875" actId="20577"/>
          <ac:spMkLst>
            <pc:docMk/>
            <pc:sldMk cId="842456658" sldId="2076138247"/>
            <ac:spMk id="5" creationId="{75732233-C734-EC72-FD0A-905E685AE30B}"/>
          </ac:spMkLst>
        </pc:spChg>
        <pc:spChg chg="del mod">
          <ac:chgData name="Rachel Profitt" userId="33e63d03-b0ce-4cee-8a7f-3417702ed3c2" providerId="ADAL" clId="{980070DB-058B-4491-B890-A6DE6CC3FC3B}" dt="2023-08-14T15:23:53.193" v="1206" actId="478"/>
          <ac:spMkLst>
            <pc:docMk/>
            <pc:sldMk cId="842456658" sldId="2076138247"/>
            <ac:spMk id="6" creationId="{4E889332-4BBB-AD81-DC6C-DD073A6F1C2F}"/>
          </ac:spMkLst>
        </pc:spChg>
        <pc:spChg chg="del mod">
          <ac:chgData name="Rachel Profitt" userId="33e63d03-b0ce-4cee-8a7f-3417702ed3c2" providerId="ADAL" clId="{980070DB-058B-4491-B890-A6DE6CC3FC3B}" dt="2023-08-14T15:24:23.545" v="1251" actId="478"/>
          <ac:spMkLst>
            <pc:docMk/>
            <pc:sldMk cId="842456658" sldId="2076138247"/>
            <ac:spMk id="7" creationId="{7C5426C8-43E9-CB6D-EC2F-B7AFDCB2FC19}"/>
          </ac:spMkLst>
        </pc:spChg>
        <pc:spChg chg="del mod">
          <ac:chgData name="Rachel Profitt" userId="33e63d03-b0ce-4cee-8a7f-3417702ed3c2" providerId="ADAL" clId="{980070DB-058B-4491-B890-A6DE6CC3FC3B}" dt="2023-08-14T15:24:38.785" v="1288" actId="478"/>
          <ac:spMkLst>
            <pc:docMk/>
            <pc:sldMk cId="842456658" sldId="2076138247"/>
            <ac:spMk id="8" creationId="{CC08D020-4065-5ED8-4C4E-F8836B6C59BB}"/>
          </ac:spMkLst>
        </pc:spChg>
        <pc:spChg chg="add del mod">
          <ac:chgData name="Rachel Profitt" userId="33e63d03-b0ce-4cee-8a7f-3417702ed3c2" providerId="ADAL" clId="{980070DB-058B-4491-B890-A6DE6CC3FC3B}" dt="2023-08-14T15:35:03.852" v="1501" actId="552"/>
          <ac:spMkLst>
            <pc:docMk/>
            <pc:sldMk cId="842456658" sldId="2076138247"/>
            <ac:spMk id="9" creationId="{6E255E6D-0D49-CBAD-5038-54026D1CF7B3}"/>
          </ac:spMkLst>
        </pc:spChg>
        <pc:spChg chg="add mod">
          <ac:chgData name="Rachel Profitt" userId="33e63d03-b0ce-4cee-8a7f-3417702ed3c2" providerId="ADAL" clId="{980070DB-058B-4491-B890-A6DE6CC3FC3B}" dt="2023-08-15T21:59:09.489" v="1884" actId="20577"/>
          <ac:spMkLst>
            <pc:docMk/>
            <pc:sldMk cId="842456658" sldId="2076138247"/>
            <ac:spMk id="10" creationId="{362B6BDD-1272-CAD4-6AC2-20053308DA2B}"/>
          </ac:spMkLst>
        </pc:spChg>
        <pc:spChg chg="mod">
          <ac:chgData name="Rachel Profitt" userId="33e63d03-b0ce-4cee-8a7f-3417702ed3c2" providerId="ADAL" clId="{980070DB-058B-4491-B890-A6DE6CC3FC3B}" dt="2023-08-14T15:11:01.486" v="989" actId="14100"/>
          <ac:spMkLst>
            <pc:docMk/>
            <pc:sldMk cId="842456658" sldId="2076138247"/>
            <ac:spMk id="11" creationId="{965930DA-9A50-4DA3-7404-8942AA605519}"/>
          </ac:spMkLst>
        </pc:spChg>
        <pc:spChg chg="mod">
          <ac:chgData name="Rachel Profitt" userId="33e63d03-b0ce-4cee-8a7f-3417702ed3c2" providerId="ADAL" clId="{980070DB-058B-4491-B890-A6DE6CC3FC3B}" dt="2023-08-14T15:48:06.058" v="1714" actId="14100"/>
          <ac:spMkLst>
            <pc:docMk/>
            <pc:sldMk cId="842456658" sldId="2076138247"/>
            <ac:spMk id="12" creationId="{733EF8ED-F4C6-8A22-739C-16673199C428}"/>
          </ac:spMkLst>
        </pc:spChg>
        <pc:spChg chg="mod">
          <ac:chgData name="Rachel Profitt" userId="33e63d03-b0ce-4cee-8a7f-3417702ed3c2" providerId="ADAL" clId="{980070DB-058B-4491-B890-A6DE6CC3FC3B}" dt="2023-08-14T15:11:01.486" v="989" actId="14100"/>
          <ac:spMkLst>
            <pc:docMk/>
            <pc:sldMk cId="842456658" sldId="2076138247"/>
            <ac:spMk id="13" creationId="{29404F46-25C4-462C-0633-B52AD66AA140}"/>
          </ac:spMkLst>
        </pc:spChg>
        <pc:spChg chg="mod">
          <ac:chgData name="Rachel Profitt" userId="33e63d03-b0ce-4cee-8a7f-3417702ed3c2" providerId="ADAL" clId="{980070DB-058B-4491-B890-A6DE6CC3FC3B}" dt="2023-08-14T15:35:27.275" v="1505" actId="207"/>
          <ac:spMkLst>
            <pc:docMk/>
            <pc:sldMk cId="842456658" sldId="2076138247"/>
            <ac:spMk id="14" creationId="{CD01E738-6656-CA86-5D6A-21E6FE2532F4}"/>
          </ac:spMkLst>
        </pc:spChg>
        <pc:spChg chg="mod">
          <ac:chgData name="Rachel Profitt" userId="33e63d03-b0ce-4cee-8a7f-3417702ed3c2" providerId="ADAL" clId="{980070DB-058B-4491-B890-A6DE6CC3FC3B}" dt="2023-08-14T15:35:03.852" v="1501" actId="552"/>
          <ac:spMkLst>
            <pc:docMk/>
            <pc:sldMk cId="842456658" sldId="2076138247"/>
            <ac:spMk id="15" creationId="{F88188FD-4D35-24FD-EDC0-FA36FF53DDF7}"/>
          </ac:spMkLst>
        </pc:spChg>
        <pc:spChg chg="add mod">
          <ac:chgData name="Rachel Profitt" userId="33e63d03-b0ce-4cee-8a7f-3417702ed3c2" providerId="ADAL" clId="{980070DB-058B-4491-B890-A6DE6CC3FC3B}" dt="2023-08-15T21:59:15.681" v="1893" actId="20577"/>
          <ac:spMkLst>
            <pc:docMk/>
            <pc:sldMk cId="842456658" sldId="2076138247"/>
            <ac:spMk id="16" creationId="{9CAC69AA-5EEB-02CC-5D0B-7914A718C015}"/>
          </ac:spMkLst>
        </pc:spChg>
        <pc:spChg chg="add del mod">
          <ac:chgData name="Rachel Profitt" userId="33e63d03-b0ce-4cee-8a7f-3417702ed3c2" providerId="ADAL" clId="{980070DB-058B-4491-B890-A6DE6CC3FC3B}" dt="2023-08-11T16:42:52.775" v="890"/>
          <ac:spMkLst>
            <pc:docMk/>
            <pc:sldMk cId="842456658" sldId="2076138247"/>
            <ac:spMk id="18" creationId="{38E8F153-0153-64AB-627F-6CB85A3190E1}"/>
          </ac:spMkLst>
        </pc:spChg>
        <pc:spChg chg="add del mod">
          <ac:chgData name="Rachel Profitt" userId="33e63d03-b0ce-4cee-8a7f-3417702ed3c2" providerId="ADAL" clId="{980070DB-058B-4491-B890-A6DE6CC3FC3B}" dt="2023-08-14T15:17:48.169" v="1086" actId="478"/>
          <ac:spMkLst>
            <pc:docMk/>
            <pc:sldMk cId="842456658" sldId="2076138247"/>
            <ac:spMk id="45" creationId="{1C4C4C80-44F4-A767-61B1-8AC22BE36D68}"/>
          </ac:spMkLst>
        </pc:spChg>
        <pc:spChg chg="add del mod">
          <ac:chgData name="Rachel Profitt" userId="33e63d03-b0ce-4cee-8a7f-3417702ed3c2" providerId="ADAL" clId="{980070DB-058B-4491-B890-A6DE6CC3FC3B}" dt="2023-08-14T15:35:03.852" v="1501" actId="552"/>
          <ac:spMkLst>
            <pc:docMk/>
            <pc:sldMk cId="842456658" sldId="2076138247"/>
            <ac:spMk id="82" creationId="{F63BB3FD-D683-E0D2-600C-D9C302383347}"/>
          </ac:spMkLst>
        </pc:spChg>
        <pc:spChg chg="mod">
          <ac:chgData name="Rachel Profitt" userId="33e63d03-b0ce-4cee-8a7f-3417702ed3c2" providerId="ADAL" clId="{980070DB-058B-4491-B890-A6DE6CC3FC3B}" dt="2023-08-14T15:11:13.479" v="992" actId="1076"/>
          <ac:spMkLst>
            <pc:docMk/>
            <pc:sldMk cId="842456658" sldId="2076138247"/>
            <ac:spMk id="84" creationId="{B180E634-EB89-140D-F31E-0324097EF5B2}"/>
          </ac:spMkLst>
        </pc:spChg>
        <pc:spChg chg="mod">
          <ac:chgData name="Rachel Profitt" userId="33e63d03-b0ce-4cee-8a7f-3417702ed3c2" providerId="ADAL" clId="{980070DB-058B-4491-B890-A6DE6CC3FC3B}" dt="2023-08-15T21:56:53.845" v="1740" actId="6549"/>
          <ac:spMkLst>
            <pc:docMk/>
            <pc:sldMk cId="842456658" sldId="2076138247"/>
            <ac:spMk id="86" creationId="{FB284989-0736-2F28-6CEE-3E1117B403FF}"/>
          </ac:spMkLst>
        </pc:spChg>
        <pc:spChg chg="del">
          <ac:chgData name="Rachel Profitt" userId="33e63d03-b0ce-4cee-8a7f-3417702ed3c2" providerId="ADAL" clId="{980070DB-058B-4491-B890-A6DE6CC3FC3B}" dt="2023-08-11T16:44:23.905" v="941" actId="478"/>
          <ac:spMkLst>
            <pc:docMk/>
            <pc:sldMk cId="842456658" sldId="2076138247"/>
            <ac:spMk id="90" creationId="{73620F1D-425E-82D8-3466-DA5D9F21B266}"/>
          </ac:spMkLst>
        </pc:spChg>
        <pc:spChg chg="add del mod">
          <ac:chgData name="Rachel Profitt" userId="33e63d03-b0ce-4cee-8a7f-3417702ed3c2" providerId="ADAL" clId="{980070DB-058B-4491-B890-A6DE6CC3FC3B}" dt="2023-08-14T15:11:24.827" v="994" actId="14100"/>
          <ac:spMkLst>
            <pc:docMk/>
            <pc:sldMk cId="842456658" sldId="2076138247"/>
            <ac:spMk id="92" creationId="{2178ADD9-F6E9-F60C-E850-BA80B6EE5E87}"/>
          </ac:spMkLst>
        </pc:spChg>
        <pc:spChg chg="mod">
          <ac:chgData name="Rachel Profitt" userId="33e63d03-b0ce-4cee-8a7f-3417702ed3c2" providerId="ADAL" clId="{980070DB-058B-4491-B890-A6DE6CC3FC3B}" dt="2023-08-14T15:11:33.449" v="995" actId="1076"/>
          <ac:spMkLst>
            <pc:docMk/>
            <pc:sldMk cId="842456658" sldId="2076138247"/>
            <ac:spMk id="96" creationId="{933830CD-C7EB-1769-C701-9E0568A12288}"/>
          </ac:spMkLst>
        </pc:spChg>
        <pc:spChg chg="mod">
          <ac:chgData name="Rachel Profitt" userId="33e63d03-b0ce-4cee-8a7f-3417702ed3c2" providerId="ADAL" clId="{980070DB-058B-4491-B890-A6DE6CC3FC3B}" dt="2023-08-15T21:57:19.017" v="1791" actId="313"/>
          <ac:spMkLst>
            <pc:docMk/>
            <pc:sldMk cId="842456658" sldId="2076138247"/>
            <ac:spMk id="97" creationId="{2FA87F6F-AB28-A1F1-33E7-B4E51812ED87}"/>
          </ac:spMkLst>
        </pc:spChg>
        <pc:spChg chg="mod">
          <ac:chgData name="Rachel Profitt" userId="33e63d03-b0ce-4cee-8a7f-3417702ed3c2" providerId="ADAL" clId="{980070DB-058B-4491-B890-A6DE6CC3FC3B}" dt="2023-08-15T21:57:24.481" v="1800" actId="20577"/>
          <ac:spMkLst>
            <pc:docMk/>
            <pc:sldMk cId="842456658" sldId="2076138247"/>
            <ac:spMk id="98" creationId="{92803DB4-0AFA-48E9-DB3D-F1A7EBDCB888}"/>
          </ac:spMkLst>
        </pc:spChg>
        <pc:spChg chg="mod">
          <ac:chgData name="Rachel Profitt" userId="33e63d03-b0ce-4cee-8a7f-3417702ed3c2" providerId="ADAL" clId="{980070DB-058B-4491-B890-A6DE6CC3FC3B}" dt="2023-08-15T21:57:04.937" v="1755" actId="20577"/>
          <ac:spMkLst>
            <pc:docMk/>
            <pc:sldMk cId="842456658" sldId="2076138247"/>
            <ac:spMk id="99" creationId="{943185E0-7A88-C443-B781-B91F19277AFD}"/>
          </ac:spMkLst>
        </pc:spChg>
        <pc:spChg chg="mod">
          <ac:chgData name="Rachel Profitt" userId="33e63d03-b0ce-4cee-8a7f-3417702ed3c2" providerId="ADAL" clId="{980070DB-058B-4491-B890-A6DE6CC3FC3B}" dt="2023-08-14T15:35:30.841" v="1506" actId="207"/>
          <ac:spMkLst>
            <pc:docMk/>
            <pc:sldMk cId="842456658" sldId="2076138247"/>
            <ac:spMk id="103" creationId="{F9C27996-6479-D252-639B-594F2BB9FF31}"/>
          </ac:spMkLst>
        </pc:spChg>
        <pc:spChg chg="add mod">
          <ac:chgData name="Rachel Profitt" userId="33e63d03-b0ce-4cee-8a7f-3417702ed3c2" providerId="ADAL" clId="{980070DB-058B-4491-B890-A6DE6CC3FC3B}" dt="2023-08-14T15:48:31.943" v="1721" actId="1036"/>
          <ac:spMkLst>
            <pc:docMk/>
            <pc:sldMk cId="842456658" sldId="2076138247"/>
            <ac:spMk id="131" creationId="{4C4EB281-7658-FE4A-D0C4-5EC0B642BED8}"/>
          </ac:spMkLst>
        </pc:spChg>
        <pc:spChg chg="add mod">
          <ac:chgData name="Rachel Profitt" userId="33e63d03-b0ce-4cee-8a7f-3417702ed3c2" providerId="ADAL" clId="{980070DB-058B-4491-B890-A6DE6CC3FC3B}" dt="2023-08-14T15:35:03.852" v="1501" actId="552"/>
          <ac:spMkLst>
            <pc:docMk/>
            <pc:sldMk cId="842456658" sldId="2076138247"/>
            <ac:spMk id="154" creationId="{5677D6A6-6721-0A01-1E14-FD728FEBEFB2}"/>
          </ac:spMkLst>
        </pc:spChg>
        <pc:spChg chg="add mod">
          <ac:chgData name="Rachel Profitt" userId="33e63d03-b0ce-4cee-8a7f-3417702ed3c2" providerId="ADAL" clId="{980070DB-058B-4491-B890-A6DE6CC3FC3B}" dt="2023-08-14T15:35:03.852" v="1501" actId="552"/>
          <ac:spMkLst>
            <pc:docMk/>
            <pc:sldMk cId="842456658" sldId="2076138247"/>
            <ac:spMk id="155" creationId="{089A28C1-0829-04D8-B2A6-44A27A258C74}"/>
          </ac:spMkLst>
        </pc:spChg>
        <pc:spChg chg="add mod">
          <ac:chgData name="Rachel Profitt" userId="33e63d03-b0ce-4cee-8a7f-3417702ed3c2" providerId="ADAL" clId="{980070DB-058B-4491-B890-A6DE6CC3FC3B}" dt="2023-08-14T15:35:03.852" v="1501" actId="552"/>
          <ac:spMkLst>
            <pc:docMk/>
            <pc:sldMk cId="842456658" sldId="2076138247"/>
            <ac:spMk id="156" creationId="{4C890CB0-0C82-6323-5956-90A7C655BC29}"/>
          </ac:spMkLst>
        </pc:spChg>
        <pc:spChg chg="add mod">
          <ac:chgData name="Rachel Profitt" userId="33e63d03-b0ce-4cee-8a7f-3417702ed3c2" providerId="ADAL" clId="{980070DB-058B-4491-B890-A6DE6CC3FC3B}" dt="2023-08-14T15:35:03.852" v="1501" actId="552"/>
          <ac:spMkLst>
            <pc:docMk/>
            <pc:sldMk cId="842456658" sldId="2076138247"/>
            <ac:spMk id="157" creationId="{1460B674-E724-3A0F-31EF-BBAA991E02FF}"/>
          </ac:spMkLst>
        </pc:spChg>
        <pc:spChg chg="add mod">
          <ac:chgData name="Rachel Profitt" userId="33e63d03-b0ce-4cee-8a7f-3417702ed3c2" providerId="ADAL" clId="{980070DB-058B-4491-B890-A6DE6CC3FC3B}" dt="2023-08-14T15:35:03.852" v="1501" actId="552"/>
          <ac:spMkLst>
            <pc:docMk/>
            <pc:sldMk cId="842456658" sldId="2076138247"/>
            <ac:spMk id="209" creationId="{26870815-245C-B471-05ED-C874BBC1D2B1}"/>
          </ac:spMkLst>
        </pc:spChg>
        <pc:spChg chg="add mod">
          <ac:chgData name="Rachel Profitt" userId="33e63d03-b0ce-4cee-8a7f-3417702ed3c2" providerId="ADAL" clId="{980070DB-058B-4491-B890-A6DE6CC3FC3B}" dt="2023-08-14T15:35:03.852" v="1501" actId="552"/>
          <ac:spMkLst>
            <pc:docMk/>
            <pc:sldMk cId="842456658" sldId="2076138247"/>
            <ac:spMk id="211" creationId="{041B76B5-2B28-BE36-AEDA-E33C79CBD009}"/>
          </ac:spMkLst>
        </pc:spChg>
        <pc:spChg chg="add mod">
          <ac:chgData name="Rachel Profitt" userId="33e63d03-b0ce-4cee-8a7f-3417702ed3c2" providerId="ADAL" clId="{980070DB-058B-4491-B890-A6DE6CC3FC3B}" dt="2023-08-14T15:49:10.375" v="1726" actId="1076"/>
          <ac:spMkLst>
            <pc:docMk/>
            <pc:sldMk cId="842456658" sldId="2076138247"/>
            <ac:spMk id="319" creationId="{0DEE9FF6-8FAC-157A-20B9-C096AA58702C}"/>
          </ac:spMkLst>
        </pc:spChg>
        <pc:spChg chg="add mod">
          <ac:chgData name="Rachel Profitt" userId="33e63d03-b0ce-4cee-8a7f-3417702ed3c2" providerId="ADAL" clId="{980070DB-058B-4491-B890-A6DE6CC3FC3B}" dt="2023-08-14T15:49:19.362" v="1731" actId="20577"/>
          <ac:spMkLst>
            <pc:docMk/>
            <pc:sldMk cId="842456658" sldId="2076138247"/>
            <ac:spMk id="320" creationId="{EDDB48F3-3751-B031-C526-8C6EFD40D4F7}"/>
          </ac:spMkLst>
        </pc:spChg>
        <pc:cxnChg chg="mod">
          <ac:chgData name="Rachel Profitt" userId="33e63d03-b0ce-4cee-8a7f-3417702ed3c2" providerId="ADAL" clId="{980070DB-058B-4491-B890-A6DE6CC3FC3B}" dt="2023-08-14T15:20:40.353" v="1127" actId="552"/>
          <ac:cxnSpMkLst>
            <pc:docMk/>
            <pc:sldMk cId="842456658" sldId="2076138247"/>
            <ac:cxnSpMk id="17" creationId="{2761609E-121D-10C8-4821-D738B8D03E7E}"/>
          </ac:cxnSpMkLst>
        </pc:cxnChg>
        <pc:cxnChg chg="mod">
          <ac:chgData name="Rachel Profitt" userId="33e63d03-b0ce-4cee-8a7f-3417702ed3c2" providerId="ADAL" clId="{980070DB-058B-4491-B890-A6DE6CC3FC3B}" dt="2023-08-14T15:20:40.353" v="1127" actId="552"/>
          <ac:cxnSpMkLst>
            <pc:docMk/>
            <pc:sldMk cId="842456658" sldId="2076138247"/>
            <ac:cxnSpMk id="19" creationId="{465886A4-9EB3-D699-9E63-638E13DF332C}"/>
          </ac:cxnSpMkLst>
        </pc:cxnChg>
        <pc:cxnChg chg="mod">
          <ac:chgData name="Rachel Profitt" userId="33e63d03-b0ce-4cee-8a7f-3417702ed3c2" providerId="ADAL" clId="{980070DB-058B-4491-B890-A6DE6CC3FC3B}" dt="2023-08-14T15:20:40.353" v="1127" actId="552"/>
          <ac:cxnSpMkLst>
            <pc:docMk/>
            <pc:sldMk cId="842456658" sldId="2076138247"/>
            <ac:cxnSpMk id="24" creationId="{E55E9715-E731-C440-F816-827772B2BC3E}"/>
          </ac:cxnSpMkLst>
        </pc:cxnChg>
        <pc:cxnChg chg="add del mod">
          <ac:chgData name="Rachel Profitt" userId="33e63d03-b0ce-4cee-8a7f-3417702ed3c2" providerId="ADAL" clId="{980070DB-058B-4491-B890-A6DE6CC3FC3B}" dt="2023-08-14T15:11:24.827" v="994" actId="14100"/>
          <ac:cxnSpMkLst>
            <pc:docMk/>
            <pc:sldMk cId="842456658" sldId="2076138247"/>
            <ac:cxnSpMk id="27" creationId="{E1C513A8-C212-26FF-B221-7003240EAA08}"/>
          </ac:cxnSpMkLst>
        </pc:cxnChg>
        <pc:cxnChg chg="add del mod">
          <ac:chgData name="Rachel Profitt" userId="33e63d03-b0ce-4cee-8a7f-3417702ed3c2" providerId="ADAL" clId="{980070DB-058B-4491-B890-A6DE6CC3FC3B}" dt="2023-08-14T15:11:33.449" v="995" actId="1076"/>
          <ac:cxnSpMkLst>
            <pc:docMk/>
            <pc:sldMk cId="842456658" sldId="2076138247"/>
            <ac:cxnSpMk id="29" creationId="{A6E8808F-6C8C-E9CD-337A-CA4E26F0F485}"/>
          </ac:cxnSpMkLst>
        </pc:cxnChg>
        <pc:cxnChg chg="del mod">
          <ac:chgData name="Rachel Profitt" userId="33e63d03-b0ce-4cee-8a7f-3417702ed3c2" providerId="ADAL" clId="{980070DB-058B-4491-B890-A6DE6CC3FC3B}" dt="2023-08-11T16:44:25.537" v="942" actId="478"/>
          <ac:cxnSpMkLst>
            <pc:docMk/>
            <pc:sldMk cId="842456658" sldId="2076138247"/>
            <ac:cxnSpMk id="31" creationId="{2163182B-19C8-F7DD-A463-7F0C19A09C74}"/>
          </ac:cxnSpMkLst>
        </pc:cxnChg>
        <pc:cxnChg chg="mod">
          <ac:chgData name="Rachel Profitt" userId="33e63d03-b0ce-4cee-8a7f-3417702ed3c2" providerId="ADAL" clId="{980070DB-058B-4491-B890-A6DE6CC3FC3B}" dt="2023-08-14T15:20:45.615" v="1128" actId="552"/>
          <ac:cxnSpMkLst>
            <pc:docMk/>
            <pc:sldMk cId="842456658" sldId="2076138247"/>
            <ac:cxnSpMk id="33" creationId="{34035D5A-B666-0D62-41A2-C5B3B17DE6DA}"/>
          </ac:cxnSpMkLst>
        </pc:cxnChg>
        <pc:cxnChg chg="mod">
          <ac:chgData name="Rachel Profitt" userId="33e63d03-b0ce-4cee-8a7f-3417702ed3c2" providerId="ADAL" clId="{980070DB-058B-4491-B890-A6DE6CC3FC3B}" dt="2023-08-14T15:20:50.518" v="1129" actId="552"/>
          <ac:cxnSpMkLst>
            <pc:docMk/>
            <pc:sldMk cId="842456658" sldId="2076138247"/>
            <ac:cxnSpMk id="37" creationId="{A0BD3C9B-6B7E-8E93-B349-9287A29EE634}"/>
          </ac:cxnSpMkLst>
        </pc:cxnChg>
        <pc:cxnChg chg="mod">
          <ac:chgData name="Rachel Profitt" userId="33e63d03-b0ce-4cee-8a7f-3417702ed3c2" providerId="ADAL" clId="{980070DB-058B-4491-B890-A6DE6CC3FC3B}" dt="2023-08-14T15:20:50.518" v="1129" actId="552"/>
          <ac:cxnSpMkLst>
            <pc:docMk/>
            <pc:sldMk cId="842456658" sldId="2076138247"/>
            <ac:cxnSpMk id="39" creationId="{0B34A7A7-FF2D-A0CE-74FB-717888A51482}"/>
          </ac:cxnSpMkLst>
        </pc:cxnChg>
        <pc:cxnChg chg="del mod">
          <ac:chgData name="Rachel Profitt" userId="33e63d03-b0ce-4cee-8a7f-3417702ed3c2" providerId="ADAL" clId="{980070DB-058B-4491-B890-A6DE6CC3FC3B}" dt="2023-08-11T16:44:31.146" v="947" actId="478"/>
          <ac:cxnSpMkLst>
            <pc:docMk/>
            <pc:sldMk cId="842456658" sldId="2076138247"/>
            <ac:cxnSpMk id="44" creationId="{51927C6B-E6EE-574A-439B-3B349D058DB3}"/>
          </ac:cxnSpMkLst>
        </pc:cxnChg>
        <pc:cxnChg chg="del mod">
          <ac:chgData name="Rachel Profitt" userId="33e63d03-b0ce-4cee-8a7f-3417702ed3c2" providerId="ADAL" clId="{980070DB-058B-4491-B890-A6DE6CC3FC3B}" dt="2023-08-11T16:44:28.176" v="944" actId="478"/>
          <ac:cxnSpMkLst>
            <pc:docMk/>
            <pc:sldMk cId="842456658" sldId="2076138247"/>
            <ac:cxnSpMk id="46" creationId="{731F432F-C1C7-13B4-4215-11B673A1B16F}"/>
          </ac:cxnSpMkLst>
        </pc:cxnChg>
        <pc:cxnChg chg="del mod">
          <ac:chgData name="Rachel Profitt" userId="33e63d03-b0ce-4cee-8a7f-3417702ed3c2" providerId="ADAL" clId="{980070DB-058B-4491-B890-A6DE6CC3FC3B}" dt="2023-08-11T16:44:29.466" v="945" actId="478"/>
          <ac:cxnSpMkLst>
            <pc:docMk/>
            <pc:sldMk cId="842456658" sldId="2076138247"/>
            <ac:cxnSpMk id="49" creationId="{E3C563FD-1E7A-F2C0-4571-EA8B4C2D94BF}"/>
          </ac:cxnSpMkLst>
        </pc:cxnChg>
        <pc:cxnChg chg="del mod">
          <ac:chgData name="Rachel Profitt" userId="33e63d03-b0ce-4cee-8a7f-3417702ed3c2" providerId="ADAL" clId="{980070DB-058B-4491-B890-A6DE6CC3FC3B}" dt="2023-08-11T16:44:30.311" v="946" actId="478"/>
          <ac:cxnSpMkLst>
            <pc:docMk/>
            <pc:sldMk cId="842456658" sldId="2076138247"/>
            <ac:cxnSpMk id="54" creationId="{61A65A46-AA74-AFC2-3D6C-EAF33C9F4B63}"/>
          </ac:cxnSpMkLst>
        </pc:cxnChg>
        <pc:cxnChg chg="del mod">
          <ac:chgData name="Rachel Profitt" userId="33e63d03-b0ce-4cee-8a7f-3417702ed3c2" providerId="ADAL" clId="{980070DB-058B-4491-B890-A6DE6CC3FC3B}" dt="2023-08-11T16:44:27.447" v="943" actId="478"/>
          <ac:cxnSpMkLst>
            <pc:docMk/>
            <pc:sldMk cId="842456658" sldId="2076138247"/>
            <ac:cxnSpMk id="66" creationId="{3BE1759F-E2A1-6C87-87AB-C1C783500F3D}"/>
          </ac:cxnSpMkLst>
        </pc:cxnChg>
        <pc:cxnChg chg="del mod">
          <ac:chgData name="Rachel Profitt" userId="33e63d03-b0ce-4cee-8a7f-3417702ed3c2" providerId="ADAL" clId="{980070DB-058B-4491-B890-A6DE6CC3FC3B}" dt="2023-08-11T16:44:35.745" v="952" actId="478"/>
          <ac:cxnSpMkLst>
            <pc:docMk/>
            <pc:sldMk cId="842456658" sldId="2076138247"/>
            <ac:cxnSpMk id="73" creationId="{78468D5F-B196-8E0F-7807-88CF62F08331}"/>
          </ac:cxnSpMkLst>
        </pc:cxnChg>
        <pc:cxnChg chg="del mod">
          <ac:chgData name="Rachel Profitt" userId="33e63d03-b0ce-4cee-8a7f-3417702ed3c2" providerId="ADAL" clId="{980070DB-058B-4491-B890-A6DE6CC3FC3B}" dt="2023-08-11T16:44:34.899" v="951" actId="478"/>
          <ac:cxnSpMkLst>
            <pc:docMk/>
            <pc:sldMk cId="842456658" sldId="2076138247"/>
            <ac:cxnSpMk id="76" creationId="{C95B2104-E9DC-C61C-8D89-BF80EA840D6D}"/>
          </ac:cxnSpMkLst>
        </pc:cxnChg>
        <pc:cxnChg chg="del mod">
          <ac:chgData name="Rachel Profitt" userId="33e63d03-b0ce-4cee-8a7f-3417702ed3c2" providerId="ADAL" clId="{980070DB-058B-4491-B890-A6DE6CC3FC3B}" dt="2023-08-11T16:44:36.459" v="953" actId="478"/>
          <ac:cxnSpMkLst>
            <pc:docMk/>
            <pc:sldMk cId="842456658" sldId="2076138247"/>
            <ac:cxnSpMk id="79" creationId="{0D15407E-0C1D-140B-ECAA-A3F5018879D5}"/>
          </ac:cxnSpMkLst>
        </pc:cxnChg>
        <pc:cxnChg chg="del mod">
          <ac:chgData name="Rachel Profitt" userId="33e63d03-b0ce-4cee-8a7f-3417702ed3c2" providerId="ADAL" clId="{980070DB-058B-4491-B890-A6DE6CC3FC3B}" dt="2023-08-11T16:44:32.277" v="948" actId="478"/>
          <ac:cxnSpMkLst>
            <pc:docMk/>
            <pc:sldMk cId="842456658" sldId="2076138247"/>
            <ac:cxnSpMk id="81" creationId="{7AC3C1F1-542F-DB32-63ED-61B85340B5ED}"/>
          </ac:cxnSpMkLst>
        </pc:cxnChg>
        <pc:cxnChg chg="del mod">
          <ac:chgData name="Rachel Profitt" userId="33e63d03-b0ce-4cee-8a7f-3417702ed3c2" providerId="ADAL" clId="{980070DB-058B-4491-B890-A6DE6CC3FC3B}" dt="2023-08-11T16:44:33.236" v="949" actId="478"/>
          <ac:cxnSpMkLst>
            <pc:docMk/>
            <pc:sldMk cId="842456658" sldId="2076138247"/>
            <ac:cxnSpMk id="94" creationId="{18854C5F-EA9F-8A97-07FC-07FEF9DF3E10}"/>
          </ac:cxnSpMkLst>
        </pc:cxnChg>
        <pc:cxnChg chg="add mod">
          <ac:chgData name="Rachel Profitt" userId="33e63d03-b0ce-4cee-8a7f-3417702ed3c2" providerId="ADAL" clId="{980070DB-058B-4491-B890-A6DE6CC3FC3B}" dt="2023-08-15T22:01:00.618" v="1910" actId="14100"/>
          <ac:cxnSpMkLst>
            <pc:docMk/>
            <pc:sldMk cId="842456658" sldId="2076138247"/>
            <ac:cxnSpMk id="101" creationId="{378443D7-D070-6141-679F-53C7AA6E7111}"/>
          </ac:cxnSpMkLst>
        </pc:cxnChg>
        <pc:cxnChg chg="del mod">
          <ac:chgData name="Rachel Profitt" userId="33e63d03-b0ce-4cee-8a7f-3417702ed3c2" providerId="ADAL" clId="{980070DB-058B-4491-B890-A6DE6CC3FC3B}" dt="2023-08-11T16:44:34.117" v="950" actId="478"/>
          <ac:cxnSpMkLst>
            <pc:docMk/>
            <pc:sldMk cId="842456658" sldId="2076138247"/>
            <ac:cxnSpMk id="104" creationId="{9135C77B-FFC3-FE79-6818-6D05E753EAB6}"/>
          </ac:cxnSpMkLst>
        </pc:cxnChg>
        <pc:cxnChg chg="add mod">
          <ac:chgData name="Rachel Profitt" userId="33e63d03-b0ce-4cee-8a7f-3417702ed3c2" providerId="ADAL" clId="{980070DB-058B-4491-B890-A6DE6CC3FC3B}" dt="2023-08-15T22:01:00.618" v="1910" actId="14100"/>
          <ac:cxnSpMkLst>
            <pc:docMk/>
            <pc:sldMk cId="842456658" sldId="2076138247"/>
            <ac:cxnSpMk id="105" creationId="{71BD22A5-3F65-5D4F-6E0A-656FE81BFC37}"/>
          </ac:cxnSpMkLst>
        </pc:cxnChg>
        <pc:cxnChg chg="del mod">
          <ac:chgData name="Rachel Profitt" userId="33e63d03-b0ce-4cee-8a7f-3417702ed3c2" providerId="ADAL" clId="{980070DB-058B-4491-B890-A6DE6CC3FC3B}" dt="2023-08-14T15:24:44.564" v="1291" actId="478"/>
          <ac:cxnSpMkLst>
            <pc:docMk/>
            <pc:sldMk cId="842456658" sldId="2076138247"/>
            <ac:cxnSpMk id="106" creationId="{B56BF229-016E-3726-DD40-55A1A0C0E6BB}"/>
          </ac:cxnSpMkLst>
        </pc:cxnChg>
        <pc:cxnChg chg="add del mod">
          <ac:chgData name="Rachel Profitt" userId="33e63d03-b0ce-4cee-8a7f-3417702ed3c2" providerId="ADAL" clId="{980070DB-058B-4491-B890-A6DE6CC3FC3B}" dt="2023-08-14T15:44:57.008" v="1665" actId="478"/>
          <ac:cxnSpMkLst>
            <pc:docMk/>
            <pc:sldMk cId="842456658" sldId="2076138247"/>
            <ac:cxnSpMk id="108" creationId="{3331A907-C473-5F81-5C91-13DFE45967EC}"/>
          </ac:cxnSpMkLst>
        </pc:cxnChg>
        <pc:cxnChg chg="add del mod">
          <ac:chgData name="Rachel Profitt" userId="33e63d03-b0ce-4cee-8a7f-3417702ed3c2" providerId="ADAL" clId="{980070DB-058B-4491-B890-A6DE6CC3FC3B}" dt="2023-08-14T15:35:03.852" v="1501" actId="552"/>
          <ac:cxnSpMkLst>
            <pc:docMk/>
            <pc:sldMk cId="842456658" sldId="2076138247"/>
            <ac:cxnSpMk id="110" creationId="{81C002AD-85E7-04A1-3C19-F15FEC0A4DB7}"/>
          </ac:cxnSpMkLst>
        </pc:cxnChg>
        <pc:cxnChg chg="add del mod">
          <ac:chgData name="Rachel Profitt" userId="33e63d03-b0ce-4cee-8a7f-3417702ed3c2" providerId="ADAL" clId="{980070DB-058B-4491-B890-A6DE6CC3FC3B}" dt="2023-08-14T15:44:59.115" v="1666" actId="478"/>
          <ac:cxnSpMkLst>
            <pc:docMk/>
            <pc:sldMk cId="842456658" sldId="2076138247"/>
            <ac:cxnSpMk id="112" creationId="{FB6CFAB2-F78F-D524-F00F-5778BAA4E24F}"/>
          </ac:cxnSpMkLst>
        </pc:cxnChg>
        <pc:cxnChg chg="mod">
          <ac:chgData name="Rachel Profitt" userId="33e63d03-b0ce-4cee-8a7f-3417702ed3c2" providerId="ADAL" clId="{980070DB-058B-4491-B890-A6DE6CC3FC3B}" dt="2023-08-14T15:35:21.156" v="1504" actId="14100"/>
          <ac:cxnSpMkLst>
            <pc:docMk/>
            <pc:sldMk cId="842456658" sldId="2076138247"/>
            <ac:cxnSpMk id="113" creationId="{DD53CEBD-4956-60E6-55D3-619A1E2FCC73}"/>
          </ac:cxnSpMkLst>
        </pc:cxnChg>
        <pc:cxnChg chg="add del mod">
          <ac:chgData name="Rachel Profitt" userId="33e63d03-b0ce-4cee-8a7f-3417702ed3c2" providerId="ADAL" clId="{980070DB-058B-4491-B890-A6DE6CC3FC3B}" dt="2023-08-14T15:17:50.240" v="1087" actId="478"/>
          <ac:cxnSpMkLst>
            <pc:docMk/>
            <pc:sldMk cId="842456658" sldId="2076138247"/>
            <ac:cxnSpMk id="116" creationId="{07261226-075E-3648-F51D-E6A216FF9E6E}"/>
          </ac:cxnSpMkLst>
        </pc:cxnChg>
        <pc:cxnChg chg="mod">
          <ac:chgData name="Rachel Profitt" userId="33e63d03-b0ce-4cee-8a7f-3417702ed3c2" providerId="ADAL" clId="{980070DB-058B-4491-B890-A6DE6CC3FC3B}" dt="2023-08-14T15:35:21.156" v="1504" actId="14100"/>
          <ac:cxnSpMkLst>
            <pc:docMk/>
            <pc:sldMk cId="842456658" sldId="2076138247"/>
            <ac:cxnSpMk id="117" creationId="{25C7E364-CA90-86A1-FD0D-2C7A3FAC2EE5}"/>
          </ac:cxnSpMkLst>
        </pc:cxnChg>
        <pc:cxnChg chg="add mod">
          <ac:chgData name="Rachel Profitt" userId="33e63d03-b0ce-4cee-8a7f-3417702ed3c2" providerId="ADAL" clId="{980070DB-058B-4491-B890-A6DE6CC3FC3B}" dt="2023-08-14T15:48:31.943" v="1721" actId="1036"/>
          <ac:cxnSpMkLst>
            <pc:docMk/>
            <pc:sldMk cId="842456658" sldId="2076138247"/>
            <ac:cxnSpMk id="119" creationId="{B9B7EE5D-DCBC-B90F-A47F-DF4083E22F8E}"/>
          </ac:cxnSpMkLst>
        </pc:cxnChg>
        <pc:cxnChg chg="mod">
          <ac:chgData name="Rachel Profitt" userId="33e63d03-b0ce-4cee-8a7f-3417702ed3c2" providerId="ADAL" clId="{980070DB-058B-4491-B890-A6DE6CC3FC3B}" dt="2023-08-14T15:35:21.156" v="1504" actId="14100"/>
          <ac:cxnSpMkLst>
            <pc:docMk/>
            <pc:sldMk cId="842456658" sldId="2076138247"/>
            <ac:cxnSpMk id="120" creationId="{342190DE-1D8E-D74A-78B6-E2BD4A979D82}"/>
          </ac:cxnSpMkLst>
        </pc:cxnChg>
        <pc:cxnChg chg="del mod">
          <ac:chgData name="Rachel Profitt" userId="33e63d03-b0ce-4cee-8a7f-3417702ed3c2" providerId="ADAL" clId="{980070DB-058B-4491-B890-A6DE6CC3FC3B}" dt="2023-08-11T16:43:23.742" v="936" actId="478"/>
          <ac:cxnSpMkLst>
            <pc:docMk/>
            <pc:sldMk cId="842456658" sldId="2076138247"/>
            <ac:cxnSpMk id="124" creationId="{26498058-C5F3-DB9B-DDEC-6D0F4A4A8BE2}"/>
          </ac:cxnSpMkLst>
        </pc:cxnChg>
        <pc:cxnChg chg="add mod">
          <ac:chgData name="Rachel Profitt" userId="33e63d03-b0ce-4cee-8a7f-3417702ed3c2" providerId="ADAL" clId="{980070DB-058B-4491-B890-A6DE6CC3FC3B}" dt="2023-08-15T22:01:00.618" v="1910" actId="14100"/>
          <ac:cxnSpMkLst>
            <pc:docMk/>
            <pc:sldMk cId="842456658" sldId="2076138247"/>
            <ac:cxnSpMk id="137" creationId="{40F475BE-8C6B-4660-8C49-789DA9B408B1}"/>
          </ac:cxnSpMkLst>
        </pc:cxnChg>
        <pc:cxnChg chg="add mod">
          <ac:chgData name="Rachel Profitt" userId="33e63d03-b0ce-4cee-8a7f-3417702ed3c2" providerId="ADAL" clId="{980070DB-058B-4491-B890-A6DE6CC3FC3B}" dt="2023-08-14T15:47:44.529" v="1709" actId="1076"/>
          <ac:cxnSpMkLst>
            <pc:docMk/>
            <pc:sldMk cId="842456658" sldId="2076138247"/>
            <ac:cxnSpMk id="140" creationId="{E859C787-55D5-2412-38EB-42B568135824}"/>
          </ac:cxnSpMkLst>
        </pc:cxnChg>
        <pc:cxnChg chg="add mod">
          <ac:chgData name="Rachel Profitt" userId="33e63d03-b0ce-4cee-8a7f-3417702ed3c2" providerId="ADAL" clId="{980070DB-058B-4491-B890-A6DE6CC3FC3B}" dt="2023-08-14T15:48:01.044" v="1713" actId="14100"/>
          <ac:cxnSpMkLst>
            <pc:docMk/>
            <pc:sldMk cId="842456658" sldId="2076138247"/>
            <ac:cxnSpMk id="143" creationId="{05B96AC7-DC3A-ABAF-8588-F83AA61D7778}"/>
          </ac:cxnSpMkLst>
        </pc:cxnChg>
        <pc:cxnChg chg="add mod">
          <ac:chgData name="Rachel Profitt" userId="33e63d03-b0ce-4cee-8a7f-3417702ed3c2" providerId="ADAL" clId="{980070DB-058B-4491-B890-A6DE6CC3FC3B}" dt="2023-08-14T15:41:30.186" v="1659" actId="1582"/>
          <ac:cxnSpMkLst>
            <pc:docMk/>
            <pc:sldMk cId="842456658" sldId="2076138247"/>
            <ac:cxnSpMk id="159" creationId="{93CA4FB1-BB3A-46B4-35ED-EF65ACCBE6EB}"/>
          </ac:cxnSpMkLst>
        </pc:cxnChg>
        <pc:cxnChg chg="add del mod">
          <ac:chgData name="Rachel Profitt" userId="33e63d03-b0ce-4cee-8a7f-3417702ed3c2" providerId="ADAL" clId="{980070DB-058B-4491-B890-A6DE6CC3FC3B}" dt="2023-08-14T15:32:41.196" v="1483" actId="478"/>
          <ac:cxnSpMkLst>
            <pc:docMk/>
            <pc:sldMk cId="842456658" sldId="2076138247"/>
            <ac:cxnSpMk id="188" creationId="{C60DACCC-87A3-D044-2E2E-007F694E79DF}"/>
          </ac:cxnSpMkLst>
        </pc:cxnChg>
        <pc:cxnChg chg="add del mod">
          <ac:chgData name="Rachel Profitt" userId="33e63d03-b0ce-4cee-8a7f-3417702ed3c2" providerId="ADAL" clId="{980070DB-058B-4491-B890-A6DE6CC3FC3B}" dt="2023-08-14T15:28:20.868" v="1355" actId="478"/>
          <ac:cxnSpMkLst>
            <pc:docMk/>
            <pc:sldMk cId="842456658" sldId="2076138247"/>
            <ac:cxnSpMk id="193" creationId="{878B347E-27DB-962F-1948-7558C0300F9B}"/>
          </ac:cxnSpMkLst>
        </pc:cxnChg>
        <pc:cxnChg chg="add del mod">
          <ac:chgData name="Rachel Profitt" userId="33e63d03-b0ce-4cee-8a7f-3417702ed3c2" providerId="ADAL" clId="{980070DB-058B-4491-B890-A6DE6CC3FC3B}" dt="2023-08-14T15:28:36.448" v="1357" actId="21"/>
          <ac:cxnSpMkLst>
            <pc:docMk/>
            <pc:sldMk cId="842456658" sldId="2076138247"/>
            <ac:cxnSpMk id="195" creationId="{2BD43DB2-2A1C-B430-3EC0-F80BC3C0ACFF}"/>
          </ac:cxnSpMkLst>
        </pc:cxnChg>
        <pc:cxnChg chg="add del mod">
          <ac:chgData name="Rachel Profitt" userId="33e63d03-b0ce-4cee-8a7f-3417702ed3c2" providerId="ADAL" clId="{980070DB-058B-4491-B890-A6DE6CC3FC3B}" dt="2023-08-14T15:33:26.493" v="1494" actId="478"/>
          <ac:cxnSpMkLst>
            <pc:docMk/>
            <pc:sldMk cId="842456658" sldId="2076138247"/>
            <ac:cxnSpMk id="197" creationId="{404ECF09-FDB6-9A00-9F78-AD080BFE3A73}"/>
          </ac:cxnSpMkLst>
        </pc:cxnChg>
        <pc:cxnChg chg="add del mod">
          <ac:chgData name="Rachel Profitt" userId="33e63d03-b0ce-4cee-8a7f-3417702ed3c2" providerId="ADAL" clId="{980070DB-058B-4491-B890-A6DE6CC3FC3B}" dt="2023-08-14T15:33:25.602" v="1493" actId="478"/>
          <ac:cxnSpMkLst>
            <pc:docMk/>
            <pc:sldMk cId="842456658" sldId="2076138247"/>
            <ac:cxnSpMk id="203" creationId="{979AF776-C3D1-01D6-9DB8-C889766BE3FF}"/>
          </ac:cxnSpMkLst>
        </pc:cxnChg>
        <pc:cxnChg chg="add mod">
          <ac:chgData name="Rachel Profitt" userId="33e63d03-b0ce-4cee-8a7f-3417702ed3c2" providerId="ADAL" clId="{980070DB-058B-4491-B890-A6DE6CC3FC3B}" dt="2023-08-14T15:35:03.852" v="1501" actId="552"/>
          <ac:cxnSpMkLst>
            <pc:docMk/>
            <pc:sldMk cId="842456658" sldId="2076138247"/>
            <ac:cxnSpMk id="210" creationId="{6AD2F52D-98EA-FE24-B1B2-A2F97946C5F2}"/>
          </ac:cxnSpMkLst>
        </pc:cxnChg>
        <pc:cxnChg chg="add del mod">
          <ac:chgData name="Rachel Profitt" userId="33e63d03-b0ce-4cee-8a7f-3417702ed3c2" providerId="ADAL" clId="{980070DB-058B-4491-B890-A6DE6CC3FC3B}" dt="2023-08-14T15:33:24.635" v="1492" actId="478"/>
          <ac:cxnSpMkLst>
            <pc:docMk/>
            <pc:sldMk cId="842456658" sldId="2076138247"/>
            <ac:cxnSpMk id="224" creationId="{1EFF76CB-FF26-9D9E-FD93-6CD1381A8228}"/>
          </ac:cxnSpMkLst>
        </pc:cxnChg>
        <pc:cxnChg chg="add mod">
          <ac:chgData name="Rachel Profitt" userId="33e63d03-b0ce-4cee-8a7f-3417702ed3c2" providerId="ADAL" clId="{980070DB-058B-4491-B890-A6DE6CC3FC3B}" dt="2023-08-14T15:41:30.186" v="1659" actId="1582"/>
          <ac:cxnSpMkLst>
            <pc:docMk/>
            <pc:sldMk cId="842456658" sldId="2076138247"/>
            <ac:cxnSpMk id="239" creationId="{9748F803-A871-CB45-DACD-ECD270E28812}"/>
          </ac:cxnSpMkLst>
        </pc:cxnChg>
        <pc:cxnChg chg="add mod">
          <ac:chgData name="Rachel Profitt" userId="33e63d03-b0ce-4cee-8a7f-3417702ed3c2" providerId="ADAL" clId="{980070DB-058B-4491-B890-A6DE6CC3FC3B}" dt="2023-08-14T15:41:30.186" v="1659" actId="1582"/>
          <ac:cxnSpMkLst>
            <pc:docMk/>
            <pc:sldMk cId="842456658" sldId="2076138247"/>
            <ac:cxnSpMk id="242" creationId="{BB8B3043-C59A-D5EF-FCFF-E8396E33EFF3}"/>
          </ac:cxnSpMkLst>
        </pc:cxnChg>
        <pc:cxnChg chg="add mod">
          <ac:chgData name="Rachel Profitt" userId="33e63d03-b0ce-4cee-8a7f-3417702ed3c2" providerId="ADAL" clId="{980070DB-058B-4491-B890-A6DE6CC3FC3B}" dt="2023-08-15T22:01:25.324" v="1914" actId="1582"/>
          <ac:cxnSpMkLst>
            <pc:docMk/>
            <pc:sldMk cId="842456658" sldId="2076138247"/>
            <ac:cxnSpMk id="245" creationId="{2438B7F5-E2E8-35E3-2350-8D928DF9CB11}"/>
          </ac:cxnSpMkLst>
        </pc:cxnChg>
        <pc:cxnChg chg="add mod ord">
          <ac:chgData name="Rachel Profitt" userId="33e63d03-b0ce-4cee-8a7f-3417702ed3c2" providerId="ADAL" clId="{980070DB-058B-4491-B890-A6DE6CC3FC3B}" dt="2023-08-15T22:01:08.050" v="1911" actId="171"/>
          <ac:cxnSpMkLst>
            <pc:docMk/>
            <pc:sldMk cId="842456658" sldId="2076138247"/>
            <ac:cxnSpMk id="250" creationId="{B3220A15-194D-EDCA-2567-559BAA2A8F30}"/>
          </ac:cxnSpMkLst>
        </pc:cxnChg>
        <pc:cxnChg chg="add mod">
          <ac:chgData name="Rachel Profitt" userId="33e63d03-b0ce-4cee-8a7f-3417702ed3c2" providerId="ADAL" clId="{980070DB-058B-4491-B890-A6DE6CC3FC3B}" dt="2023-08-14T15:47:55.385" v="1711" actId="14100"/>
          <ac:cxnSpMkLst>
            <pc:docMk/>
            <pc:sldMk cId="842456658" sldId="2076138247"/>
            <ac:cxnSpMk id="254" creationId="{465CB569-20BD-5112-C991-73776C4F150A}"/>
          </ac:cxnSpMkLst>
        </pc:cxnChg>
        <pc:cxnChg chg="add mod">
          <ac:chgData name="Rachel Profitt" userId="33e63d03-b0ce-4cee-8a7f-3417702ed3c2" providerId="ADAL" clId="{980070DB-058B-4491-B890-A6DE6CC3FC3B}" dt="2023-08-14T15:47:52.066" v="1710" actId="1076"/>
          <ac:cxnSpMkLst>
            <pc:docMk/>
            <pc:sldMk cId="842456658" sldId="2076138247"/>
            <ac:cxnSpMk id="256" creationId="{37863D0E-71CE-50E7-0075-3448E20CDAFF}"/>
          </ac:cxnSpMkLst>
        </pc:cxnChg>
        <pc:cxnChg chg="add mod">
          <ac:chgData name="Rachel Profitt" userId="33e63d03-b0ce-4cee-8a7f-3417702ed3c2" providerId="ADAL" clId="{980070DB-058B-4491-B890-A6DE6CC3FC3B}" dt="2023-08-14T15:41:30.186" v="1659" actId="1582"/>
          <ac:cxnSpMkLst>
            <pc:docMk/>
            <pc:sldMk cId="842456658" sldId="2076138247"/>
            <ac:cxnSpMk id="259" creationId="{14CF5DDE-276E-6FB9-7543-3AF1F4F6C58A}"/>
          </ac:cxnSpMkLst>
        </pc:cxnChg>
        <pc:cxnChg chg="add mod">
          <ac:chgData name="Rachel Profitt" userId="33e63d03-b0ce-4cee-8a7f-3417702ed3c2" providerId="ADAL" clId="{980070DB-058B-4491-B890-A6DE6CC3FC3B}" dt="2023-08-14T15:41:30.186" v="1659" actId="1582"/>
          <ac:cxnSpMkLst>
            <pc:docMk/>
            <pc:sldMk cId="842456658" sldId="2076138247"/>
            <ac:cxnSpMk id="261" creationId="{02E23ECB-23B0-4115-6DE9-3E3E50585A26}"/>
          </ac:cxnSpMkLst>
        </pc:cxnChg>
        <pc:cxnChg chg="add mod">
          <ac:chgData name="Rachel Profitt" userId="33e63d03-b0ce-4cee-8a7f-3417702ed3c2" providerId="ADAL" clId="{980070DB-058B-4491-B890-A6DE6CC3FC3B}" dt="2023-08-14T15:41:30.186" v="1659" actId="1582"/>
          <ac:cxnSpMkLst>
            <pc:docMk/>
            <pc:sldMk cId="842456658" sldId="2076138247"/>
            <ac:cxnSpMk id="265" creationId="{C4C917FB-A659-34E7-50FC-F4453C25F137}"/>
          </ac:cxnSpMkLst>
        </pc:cxnChg>
        <pc:cxnChg chg="add mod">
          <ac:chgData name="Rachel Profitt" userId="33e63d03-b0ce-4cee-8a7f-3417702ed3c2" providerId="ADAL" clId="{980070DB-058B-4491-B890-A6DE6CC3FC3B}" dt="2023-08-14T15:41:30.186" v="1659" actId="1582"/>
          <ac:cxnSpMkLst>
            <pc:docMk/>
            <pc:sldMk cId="842456658" sldId="2076138247"/>
            <ac:cxnSpMk id="267" creationId="{34DE5A1B-5C86-C598-CDDC-17575FC927D8}"/>
          </ac:cxnSpMkLst>
        </pc:cxnChg>
        <pc:cxnChg chg="add mod">
          <ac:chgData name="Rachel Profitt" userId="33e63d03-b0ce-4cee-8a7f-3417702ed3c2" providerId="ADAL" clId="{980070DB-058B-4491-B890-A6DE6CC3FC3B}" dt="2023-08-14T15:41:46.571" v="1661" actId="14100"/>
          <ac:cxnSpMkLst>
            <pc:docMk/>
            <pc:sldMk cId="842456658" sldId="2076138247"/>
            <ac:cxnSpMk id="269" creationId="{298A18DA-0E82-B871-5D6B-60E4FA80A614}"/>
          </ac:cxnSpMkLst>
        </pc:cxnChg>
        <pc:cxnChg chg="add mod">
          <ac:chgData name="Rachel Profitt" userId="33e63d03-b0ce-4cee-8a7f-3417702ed3c2" providerId="ADAL" clId="{980070DB-058B-4491-B890-A6DE6CC3FC3B}" dt="2023-08-14T15:41:30.186" v="1659" actId="1582"/>
          <ac:cxnSpMkLst>
            <pc:docMk/>
            <pc:sldMk cId="842456658" sldId="2076138247"/>
            <ac:cxnSpMk id="271" creationId="{3BD4282A-EA6D-D7A9-6295-C505EC59A26D}"/>
          </ac:cxnSpMkLst>
        </pc:cxnChg>
        <pc:cxnChg chg="add mod">
          <ac:chgData name="Rachel Profitt" userId="33e63d03-b0ce-4cee-8a7f-3417702ed3c2" providerId="ADAL" clId="{980070DB-058B-4491-B890-A6DE6CC3FC3B}" dt="2023-08-14T15:44:03.168" v="1664" actId="14100"/>
          <ac:cxnSpMkLst>
            <pc:docMk/>
            <pc:sldMk cId="842456658" sldId="2076138247"/>
            <ac:cxnSpMk id="277" creationId="{99E89F48-7F4B-5787-5017-75CF2C727D54}"/>
          </ac:cxnSpMkLst>
        </pc:cxnChg>
        <pc:cxnChg chg="add mod">
          <ac:chgData name="Rachel Profitt" userId="33e63d03-b0ce-4cee-8a7f-3417702ed3c2" providerId="ADAL" clId="{980070DB-058B-4491-B890-A6DE6CC3FC3B}" dt="2023-08-14T15:48:19.432" v="1717" actId="14100"/>
          <ac:cxnSpMkLst>
            <pc:docMk/>
            <pc:sldMk cId="842456658" sldId="2076138247"/>
            <ac:cxnSpMk id="313" creationId="{098B2C17-F06A-ED83-27AD-46C85BE47196}"/>
          </ac:cxnSpMkLst>
        </pc:cxnChg>
        <pc:cxnChg chg="add mod">
          <ac:chgData name="Rachel Profitt" userId="33e63d03-b0ce-4cee-8a7f-3417702ed3c2" providerId="ADAL" clId="{980070DB-058B-4491-B890-A6DE6CC3FC3B}" dt="2023-08-14T15:48:31.943" v="1721" actId="1036"/>
          <ac:cxnSpMkLst>
            <pc:docMk/>
            <pc:sldMk cId="842456658" sldId="2076138247"/>
            <ac:cxnSpMk id="316" creationId="{722B92AE-49A7-2FCE-3DA0-EECE3E4B24B0}"/>
          </ac:cxnSpMkLst>
        </pc:cxnChg>
      </pc:sldChg>
    </pc:docChg>
  </pc:docChgLst>
  <pc:docChgLst>
    <pc:chgData name="Michael Herold" userId="c416d34a-fdcc-4932-b7c4-11e1c2a360cd" providerId="ADAL" clId="{4C4E1B21-5244-4178-939B-18CC73B4504B}"/>
    <pc:docChg chg="modSld modSection">
      <pc:chgData name="Michael Herold" userId="c416d34a-fdcc-4932-b7c4-11e1c2a360cd" providerId="ADAL" clId="{4C4E1B21-5244-4178-939B-18CC73B4504B}" dt="2023-10-12T21:53:24.667" v="24" actId="6549"/>
      <pc:docMkLst>
        <pc:docMk/>
      </pc:docMkLst>
      <pc:sldChg chg="modSp mod">
        <pc:chgData name="Michael Herold" userId="c416d34a-fdcc-4932-b7c4-11e1c2a360cd" providerId="ADAL" clId="{4C4E1B21-5244-4178-939B-18CC73B4504B}" dt="2023-10-12T21:53:24.667" v="24" actId="6549"/>
        <pc:sldMkLst>
          <pc:docMk/>
          <pc:sldMk cId="842456658" sldId="2076138247"/>
        </pc:sldMkLst>
        <pc:spChg chg="mod">
          <ac:chgData name="Michael Herold" userId="c416d34a-fdcc-4932-b7c4-11e1c2a360cd" providerId="ADAL" clId="{4C4E1B21-5244-4178-939B-18CC73B4504B}" dt="2023-10-12T21:52:56.236" v="18" actId="20577"/>
          <ac:spMkLst>
            <pc:docMk/>
            <pc:sldMk cId="842456658" sldId="2076138247"/>
            <ac:spMk id="84" creationId="{B180E634-EB89-140D-F31E-0324097EF5B2}"/>
          </ac:spMkLst>
        </pc:spChg>
        <pc:spChg chg="mod">
          <ac:chgData name="Michael Herold" userId="c416d34a-fdcc-4932-b7c4-11e1c2a360cd" providerId="ADAL" clId="{4C4E1B21-5244-4178-939B-18CC73B4504B}" dt="2023-10-12T21:53:03.411" v="21" actId="20577"/>
          <ac:spMkLst>
            <pc:docMk/>
            <pc:sldMk cId="842456658" sldId="2076138247"/>
            <ac:spMk id="92" creationId="{2178ADD9-F6E9-F60C-E850-BA80B6EE5E87}"/>
          </ac:spMkLst>
        </pc:spChg>
        <pc:spChg chg="mod">
          <ac:chgData name="Michael Herold" userId="c416d34a-fdcc-4932-b7c4-11e1c2a360cd" providerId="ADAL" clId="{4C4E1B21-5244-4178-939B-18CC73B4504B}" dt="2023-10-12T21:53:09.485" v="22" actId="6549"/>
          <ac:spMkLst>
            <pc:docMk/>
            <pc:sldMk cId="842456658" sldId="2076138247"/>
            <ac:spMk id="96" creationId="{933830CD-C7EB-1769-C701-9E0568A12288}"/>
          </ac:spMkLst>
        </pc:spChg>
        <pc:spChg chg="mod">
          <ac:chgData name="Michael Herold" userId="c416d34a-fdcc-4932-b7c4-11e1c2a360cd" providerId="ADAL" clId="{4C4E1B21-5244-4178-939B-18CC73B4504B}" dt="2023-10-12T21:53:24.667" v="24" actId="6549"/>
          <ac:spMkLst>
            <pc:docMk/>
            <pc:sldMk cId="842456658" sldId="2076138247"/>
            <ac:spMk id="156" creationId="{4C890CB0-0C82-6323-5956-90A7C655BC29}"/>
          </ac:spMkLst>
        </pc:spChg>
        <pc:spChg chg="mod">
          <ac:chgData name="Michael Herold" userId="c416d34a-fdcc-4932-b7c4-11e1c2a360cd" providerId="ADAL" clId="{4C4E1B21-5244-4178-939B-18CC73B4504B}" dt="2023-10-12T21:53:19.279" v="23" actId="6549"/>
          <ac:spMkLst>
            <pc:docMk/>
            <pc:sldMk cId="842456658" sldId="2076138247"/>
            <ac:spMk id="157" creationId="{1460B674-E724-3A0F-31EF-BBAA991E02FF}"/>
          </ac:spMkLst>
        </pc:spChg>
      </pc:sldChg>
    </pc:docChg>
  </pc:docChgLst>
  <pc:docChgLst>
    <pc:chgData name="Rachel Profitt" userId="33e63d03-b0ce-4cee-8a7f-3417702ed3c2" providerId="ADAL" clId="{FFD4C15D-3B49-4477-99A8-2089F249C159}"/>
    <pc:docChg chg="undo redo custSel modSld">
      <pc:chgData name="Rachel Profitt" userId="33e63d03-b0ce-4cee-8a7f-3417702ed3c2" providerId="ADAL" clId="{FFD4C15D-3B49-4477-99A8-2089F249C159}" dt="2023-09-22T22:28:57.026" v="1160" actId="20577"/>
      <pc:docMkLst>
        <pc:docMk/>
      </pc:docMkLst>
      <pc:sldChg chg="delSp modSp mod">
        <pc:chgData name="Rachel Profitt" userId="33e63d03-b0ce-4cee-8a7f-3417702ed3c2" providerId="ADAL" clId="{FFD4C15D-3B49-4477-99A8-2089F249C159}" dt="2023-09-22T19:59:11.914" v="372" actId="207"/>
        <pc:sldMkLst>
          <pc:docMk/>
          <pc:sldMk cId="1461724430" sldId="2076138241"/>
        </pc:sldMkLst>
        <pc:spChg chg="mod">
          <ac:chgData name="Rachel Profitt" userId="33e63d03-b0ce-4cee-8a7f-3417702ed3c2" providerId="ADAL" clId="{FFD4C15D-3B49-4477-99A8-2089F249C159}" dt="2023-09-22T19:58:56.987" v="371" actId="1038"/>
          <ac:spMkLst>
            <pc:docMk/>
            <pc:sldMk cId="1461724430" sldId="2076138241"/>
            <ac:spMk id="2" creationId="{77611BAB-AAFD-6C56-F99A-54C577DB5C04}"/>
          </ac:spMkLst>
        </pc:spChg>
        <pc:spChg chg="mod">
          <ac:chgData name="Rachel Profitt" userId="33e63d03-b0ce-4cee-8a7f-3417702ed3c2" providerId="ADAL" clId="{FFD4C15D-3B49-4477-99A8-2089F249C159}" dt="2023-09-22T19:58:56.987" v="371" actId="1038"/>
          <ac:spMkLst>
            <pc:docMk/>
            <pc:sldMk cId="1461724430" sldId="2076138241"/>
            <ac:spMk id="4" creationId="{F6BE6398-EF1F-346F-6395-4C00283D5457}"/>
          </ac:spMkLst>
        </pc:spChg>
        <pc:spChg chg="mod">
          <ac:chgData name="Rachel Profitt" userId="33e63d03-b0ce-4cee-8a7f-3417702ed3c2" providerId="ADAL" clId="{FFD4C15D-3B49-4477-99A8-2089F249C159}" dt="2023-09-22T19:58:27.985" v="313" actId="1037"/>
          <ac:spMkLst>
            <pc:docMk/>
            <pc:sldMk cId="1461724430" sldId="2076138241"/>
            <ac:spMk id="5" creationId="{8EFDAE07-33F9-8DE7-A5F4-222636DC1AFD}"/>
          </ac:spMkLst>
        </pc:spChg>
        <pc:spChg chg="del">
          <ac:chgData name="Rachel Profitt" userId="33e63d03-b0ce-4cee-8a7f-3417702ed3c2" providerId="ADAL" clId="{FFD4C15D-3B49-4477-99A8-2089F249C159}" dt="2023-09-22T19:57:31.338" v="270" actId="478"/>
          <ac:spMkLst>
            <pc:docMk/>
            <pc:sldMk cId="1461724430" sldId="2076138241"/>
            <ac:spMk id="6" creationId="{B4C81F83-956A-B968-8616-1B6660AA9BBC}"/>
          </ac:spMkLst>
        </pc:spChg>
        <pc:spChg chg="mod">
          <ac:chgData name="Rachel Profitt" userId="33e63d03-b0ce-4cee-8a7f-3417702ed3c2" providerId="ADAL" clId="{FFD4C15D-3B49-4477-99A8-2089F249C159}" dt="2023-09-22T19:57:40.341" v="271" actId="1076"/>
          <ac:spMkLst>
            <pc:docMk/>
            <pc:sldMk cId="1461724430" sldId="2076138241"/>
            <ac:spMk id="7" creationId="{3B767C17-7276-B6E6-CAA0-0455A98A2C13}"/>
          </ac:spMkLst>
        </pc:spChg>
        <pc:spChg chg="mod">
          <ac:chgData name="Rachel Profitt" userId="33e63d03-b0ce-4cee-8a7f-3417702ed3c2" providerId="ADAL" clId="{FFD4C15D-3B49-4477-99A8-2089F249C159}" dt="2023-09-22T19:59:11.914" v="372" actId="207"/>
          <ac:spMkLst>
            <pc:docMk/>
            <pc:sldMk cId="1461724430" sldId="2076138241"/>
            <ac:spMk id="14" creationId="{CD01E738-6656-CA86-5D6A-21E6FE2532F4}"/>
          </ac:spMkLst>
        </pc:spChg>
        <pc:spChg chg="del">
          <ac:chgData name="Rachel Profitt" userId="33e63d03-b0ce-4cee-8a7f-3417702ed3c2" providerId="ADAL" clId="{FFD4C15D-3B49-4477-99A8-2089F249C159}" dt="2023-09-22T19:56:41.213" v="252" actId="478"/>
          <ac:spMkLst>
            <pc:docMk/>
            <pc:sldMk cId="1461724430" sldId="2076138241"/>
            <ac:spMk id="20" creationId="{F3AF1995-D171-16E3-A11F-351815AE0980}"/>
          </ac:spMkLst>
        </pc:spChg>
        <pc:spChg chg="mod">
          <ac:chgData name="Rachel Profitt" userId="33e63d03-b0ce-4cee-8a7f-3417702ed3c2" providerId="ADAL" clId="{FFD4C15D-3B49-4477-99A8-2089F249C159}" dt="2023-09-22T19:58:27.985" v="313" actId="1037"/>
          <ac:spMkLst>
            <pc:docMk/>
            <pc:sldMk cId="1461724430" sldId="2076138241"/>
            <ac:spMk id="21" creationId="{7B5D59B8-4CB4-6B31-D7C2-B727C438933F}"/>
          </ac:spMkLst>
        </pc:spChg>
        <pc:spChg chg="del mod">
          <ac:chgData name="Rachel Profitt" userId="33e63d03-b0ce-4cee-8a7f-3417702ed3c2" providerId="ADAL" clId="{FFD4C15D-3B49-4477-99A8-2089F249C159}" dt="2023-09-22T19:57:15.749" v="268" actId="478"/>
          <ac:spMkLst>
            <pc:docMk/>
            <pc:sldMk cId="1461724430" sldId="2076138241"/>
            <ac:spMk id="22" creationId="{E6D8F978-793E-68EF-6AE7-E34DC9737D90}"/>
          </ac:spMkLst>
        </pc:spChg>
        <pc:spChg chg="mod">
          <ac:chgData name="Rachel Profitt" userId="33e63d03-b0ce-4cee-8a7f-3417702ed3c2" providerId="ADAL" clId="{FFD4C15D-3B49-4477-99A8-2089F249C159}" dt="2023-09-22T19:58:45.231" v="345" actId="1076"/>
          <ac:spMkLst>
            <pc:docMk/>
            <pc:sldMk cId="1461724430" sldId="2076138241"/>
            <ac:spMk id="83" creationId="{BFA099C3-1139-7E7E-AB86-A827F66EB71A}"/>
          </ac:spMkLst>
        </pc:spChg>
        <pc:spChg chg="mod">
          <ac:chgData name="Rachel Profitt" userId="33e63d03-b0ce-4cee-8a7f-3417702ed3c2" providerId="ADAL" clId="{FFD4C15D-3B49-4477-99A8-2089F249C159}" dt="2023-09-22T19:58:35.709" v="325" actId="1037"/>
          <ac:spMkLst>
            <pc:docMk/>
            <pc:sldMk cId="1461724430" sldId="2076138241"/>
            <ac:spMk id="85" creationId="{B9A7A77A-71A4-BC2C-6729-7FCF10FA22F1}"/>
          </ac:spMkLst>
        </pc:spChg>
        <pc:spChg chg="del">
          <ac:chgData name="Rachel Profitt" userId="33e63d03-b0ce-4cee-8a7f-3417702ed3c2" providerId="ADAL" clId="{FFD4C15D-3B49-4477-99A8-2089F249C159}" dt="2023-09-22T19:56:52.311" v="259" actId="478"/>
          <ac:spMkLst>
            <pc:docMk/>
            <pc:sldMk cId="1461724430" sldId="2076138241"/>
            <ac:spMk id="86" creationId="{FB284989-0736-2F28-6CEE-3E1117B403FF}"/>
          </ac:spMkLst>
        </pc:spChg>
        <pc:spChg chg="del">
          <ac:chgData name="Rachel Profitt" userId="33e63d03-b0ce-4cee-8a7f-3417702ed3c2" providerId="ADAL" clId="{FFD4C15D-3B49-4477-99A8-2089F249C159}" dt="2023-09-22T19:56:42.937" v="253" actId="478"/>
          <ac:spMkLst>
            <pc:docMk/>
            <pc:sldMk cId="1461724430" sldId="2076138241"/>
            <ac:spMk id="87" creationId="{F9B52265-3956-181B-0916-77CD7A47489B}"/>
          </ac:spMkLst>
        </pc:spChg>
        <pc:spChg chg="mod">
          <ac:chgData name="Rachel Profitt" userId="33e63d03-b0ce-4cee-8a7f-3417702ed3c2" providerId="ADAL" clId="{FFD4C15D-3B49-4477-99A8-2089F249C159}" dt="2023-09-22T19:58:56.987" v="371" actId="1038"/>
          <ac:spMkLst>
            <pc:docMk/>
            <pc:sldMk cId="1461724430" sldId="2076138241"/>
            <ac:spMk id="96" creationId="{933830CD-C7EB-1769-C701-9E0568A12288}"/>
          </ac:spMkLst>
        </pc:spChg>
        <pc:spChg chg="mod">
          <ac:chgData name="Rachel Profitt" userId="33e63d03-b0ce-4cee-8a7f-3417702ed3c2" providerId="ADAL" clId="{FFD4C15D-3B49-4477-99A8-2089F249C159}" dt="2023-09-22T19:58:27.985" v="313" actId="1037"/>
          <ac:spMkLst>
            <pc:docMk/>
            <pc:sldMk cId="1461724430" sldId="2076138241"/>
            <ac:spMk id="98" creationId="{92803DB4-0AFA-48E9-DB3D-F1A7EBDCB888}"/>
          </ac:spMkLst>
        </pc:spChg>
        <pc:spChg chg="mod">
          <ac:chgData name="Rachel Profitt" userId="33e63d03-b0ce-4cee-8a7f-3417702ed3c2" providerId="ADAL" clId="{FFD4C15D-3B49-4477-99A8-2089F249C159}" dt="2023-09-22T19:59:11.914" v="372" actId="207"/>
          <ac:spMkLst>
            <pc:docMk/>
            <pc:sldMk cId="1461724430" sldId="2076138241"/>
            <ac:spMk id="103" creationId="{F9C27996-6479-D252-639B-594F2BB9FF31}"/>
          </ac:spMkLst>
        </pc:spChg>
        <pc:spChg chg="del">
          <ac:chgData name="Rachel Profitt" userId="33e63d03-b0ce-4cee-8a7f-3417702ed3c2" providerId="ADAL" clId="{FFD4C15D-3B49-4477-99A8-2089F249C159}" dt="2023-09-22T19:57:13.694" v="265" actId="478"/>
          <ac:spMkLst>
            <pc:docMk/>
            <pc:sldMk cId="1461724430" sldId="2076138241"/>
            <ac:spMk id="158" creationId="{18E42D95-20EA-8A94-096E-421E3035CA8B}"/>
          </ac:spMkLst>
        </pc:spChg>
        <pc:spChg chg="mod">
          <ac:chgData name="Rachel Profitt" userId="33e63d03-b0ce-4cee-8a7f-3417702ed3c2" providerId="ADAL" clId="{FFD4C15D-3B49-4477-99A8-2089F249C159}" dt="2023-09-22T19:58:27.985" v="313" actId="1037"/>
          <ac:spMkLst>
            <pc:docMk/>
            <pc:sldMk cId="1461724430" sldId="2076138241"/>
            <ac:spMk id="199" creationId="{4990BBEE-9634-F6C8-A796-D9015078432A}"/>
          </ac:spMkLst>
        </pc:spChg>
        <pc:spChg chg="mod">
          <ac:chgData name="Rachel Profitt" userId="33e63d03-b0ce-4cee-8a7f-3417702ed3c2" providerId="ADAL" clId="{FFD4C15D-3B49-4477-99A8-2089F249C159}" dt="2023-09-22T19:58:08.318" v="278" actId="1076"/>
          <ac:spMkLst>
            <pc:docMk/>
            <pc:sldMk cId="1461724430" sldId="2076138241"/>
            <ac:spMk id="201" creationId="{7CB1D86D-A284-8439-966F-B39CDBA78C52}"/>
          </ac:spMkLst>
        </pc:spChg>
        <pc:spChg chg="del">
          <ac:chgData name="Rachel Profitt" userId="33e63d03-b0ce-4cee-8a7f-3417702ed3c2" providerId="ADAL" clId="{FFD4C15D-3B49-4477-99A8-2089F249C159}" dt="2023-09-22T19:57:52.608" v="274" actId="478"/>
          <ac:spMkLst>
            <pc:docMk/>
            <pc:sldMk cId="1461724430" sldId="2076138241"/>
            <ac:spMk id="252" creationId="{2C7190D4-8FD5-D68D-862F-549CB8A85D90}"/>
          </ac:spMkLst>
        </pc:spChg>
        <pc:spChg chg="mod">
          <ac:chgData name="Rachel Profitt" userId="33e63d03-b0ce-4cee-8a7f-3417702ed3c2" providerId="ADAL" clId="{FFD4C15D-3B49-4477-99A8-2089F249C159}" dt="2023-09-22T19:58:56.987" v="371" actId="1038"/>
          <ac:spMkLst>
            <pc:docMk/>
            <pc:sldMk cId="1461724430" sldId="2076138241"/>
            <ac:spMk id="258" creationId="{8CB1A48E-A718-B1C4-9930-16F400D10DC7}"/>
          </ac:spMkLst>
        </pc:spChg>
        <pc:cxnChg chg="mod">
          <ac:chgData name="Rachel Profitt" userId="33e63d03-b0ce-4cee-8a7f-3417702ed3c2" providerId="ADAL" clId="{FFD4C15D-3B49-4477-99A8-2089F249C159}" dt="2023-09-22T19:58:56.987" v="371" actId="1038"/>
          <ac:cxnSpMkLst>
            <pc:docMk/>
            <pc:sldMk cId="1461724430" sldId="2076138241"/>
            <ac:cxnSpMk id="16" creationId="{E17A9394-2977-47FC-C9F4-21E0A0B370DF}"/>
          </ac:cxnSpMkLst>
        </pc:cxnChg>
        <pc:cxnChg chg="mod">
          <ac:chgData name="Rachel Profitt" userId="33e63d03-b0ce-4cee-8a7f-3417702ed3c2" providerId="ADAL" clId="{FFD4C15D-3B49-4477-99A8-2089F249C159}" dt="2023-09-22T19:58:56.987" v="371" actId="1038"/>
          <ac:cxnSpMkLst>
            <pc:docMk/>
            <pc:sldMk cId="1461724430" sldId="2076138241"/>
            <ac:cxnSpMk id="18" creationId="{59591280-940C-5F7F-C3DF-B3144BB72741}"/>
          </ac:cxnSpMkLst>
        </pc:cxnChg>
        <pc:cxnChg chg="mod">
          <ac:chgData name="Rachel Profitt" userId="33e63d03-b0ce-4cee-8a7f-3417702ed3c2" providerId="ADAL" clId="{FFD4C15D-3B49-4477-99A8-2089F249C159}" dt="2023-09-22T19:58:56.987" v="371" actId="1038"/>
          <ac:cxnSpMkLst>
            <pc:docMk/>
            <pc:sldMk cId="1461724430" sldId="2076138241"/>
            <ac:cxnSpMk id="23" creationId="{6DCF8459-3679-F522-8A01-23CD42453C08}"/>
          </ac:cxnSpMkLst>
        </pc:cxnChg>
        <pc:cxnChg chg="del mod">
          <ac:chgData name="Rachel Profitt" userId="33e63d03-b0ce-4cee-8a7f-3417702ed3c2" providerId="ADAL" clId="{FFD4C15D-3B49-4477-99A8-2089F249C159}" dt="2023-09-22T19:57:55.255" v="276" actId="478"/>
          <ac:cxnSpMkLst>
            <pc:docMk/>
            <pc:sldMk cId="1461724430" sldId="2076138241"/>
            <ac:cxnSpMk id="26" creationId="{E4CA053D-D71A-3196-D8F4-DFA54F4E2CFF}"/>
          </ac:cxnSpMkLst>
        </pc:cxnChg>
        <pc:cxnChg chg="mod">
          <ac:chgData name="Rachel Profitt" userId="33e63d03-b0ce-4cee-8a7f-3417702ed3c2" providerId="ADAL" clId="{FFD4C15D-3B49-4477-99A8-2089F249C159}" dt="2023-09-22T19:58:56.987" v="371" actId="1038"/>
          <ac:cxnSpMkLst>
            <pc:docMk/>
            <pc:sldMk cId="1461724430" sldId="2076138241"/>
            <ac:cxnSpMk id="28" creationId="{457DF936-1321-4D7F-B562-1EB63EF66B69}"/>
          </ac:cxnSpMkLst>
        </pc:cxnChg>
        <pc:cxnChg chg="mod">
          <ac:chgData name="Rachel Profitt" userId="33e63d03-b0ce-4cee-8a7f-3417702ed3c2" providerId="ADAL" clId="{FFD4C15D-3B49-4477-99A8-2089F249C159}" dt="2023-09-22T19:58:56.987" v="371" actId="1038"/>
          <ac:cxnSpMkLst>
            <pc:docMk/>
            <pc:sldMk cId="1461724430" sldId="2076138241"/>
            <ac:cxnSpMk id="42" creationId="{96673E09-4E75-54C9-9BB1-632A8EE3F83B}"/>
          </ac:cxnSpMkLst>
        </pc:cxnChg>
        <pc:cxnChg chg="mod">
          <ac:chgData name="Rachel Profitt" userId="33e63d03-b0ce-4cee-8a7f-3417702ed3c2" providerId="ADAL" clId="{FFD4C15D-3B49-4477-99A8-2089F249C159}" dt="2023-09-22T19:58:56.987" v="371" actId="1038"/>
          <ac:cxnSpMkLst>
            <pc:docMk/>
            <pc:sldMk cId="1461724430" sldId="2076138241"/>
            <ac:cxnSpMk id="45" creationId="{F49A6467-9F59-852C-99FD-7FE211844803}"/>
          </ac:cxnSpMkLst>
        </pc:cxnChg>
        <pc:cxnChg chg="mod">
          <ac:chgData name="Rachel Profitt" userId="33e63d03-b0ce-4cee-8a7f-3417702ed3c2" providerId="ADAL" clId="{FFD4C15D-3B49-4477-99A8-2089F249C159}" dt="2023-09-22T19:58:56.987" v="371" actId="1038"/>
          <ac:cxnSpMkLst>
            <pc:docMk/>
            <pc:sldMk cId="1461724430" sldId="2076138241"/>
            <ac:cxnSpMk id="47" creationId="{24977014-9185-8B2C-7163-48AD17333B56}"/>
          </ac:cxnSpMkLst>
        </pc:cxnChg>
        <pc:cxnChg chg="del mod">
          <ac:chgData name="Rachel Profitt" userId="33e63d03-b0ce-4cee-8a7f-3417702ed3c2" providerId="ADAL" clId="{FFD4C15D-3B49-4477-99A8-2089F249C159}" dt="2023-09-22T19:57:54.069" v="275" actId="478"/>
          <ac:cxnSpMkLst>
            <pc:docMk/>
            <pc:sldMk cId="1461724430" sldId="2076138241"/>
            <ac:cxnSpMk id="49" creationId="{14904E61-3685-504C-8E8C-DC589EE1D3DD}"/>
          </ac:cxnSpMkLst>
        </pc:cxnChg>
        <pc:cxnChg chg="mod">
          <ac:chgData name="Rachel Profitt" userId="33e63d03-b0ce-4cee-8a7f-3417702ed3c2" providerId="ADAL" clId="{FFD4C15D-3B49-4477-99A8-2089F249C159}" dt="2023-09-22T19:58:56.987" v="371" actId="1038"/>
          <ac:cxnSpMkLst>
            <pc:docMk/>
            <pc:sldMk cId="1461724430" sldId="2076138241"/>
            <ac:cxnSpMk id="51" creationId="{078AD473-1A3F-39A3-96E5-7B86C95A8157}"/>
          </ac:cxnSpMkLst>
        </pc:cxnChg>
        <pc:cxnChg chg="mod">
          <ac:chgData name="Rachel Profitt" userId="33e63d03-b0ce-4cee-8a7f-3417702ed3c2" providerId="ADAL" clId="{FFD4C15D-3B49-4477-99A8-2089F249C159}" dt="2023-09-22T19:58:27.985" v="313" actId="1037"/>
          <ac:cxnSpMkLst>
            <pc:docMk/>
            <pc:sldMk cId="1461724430" sldId="2076138241"/>
            <ac:cxnSpMk id="53" creationId="{E22A9478-2443-8294-B703-46CA21F971D5}"/>
          </ac:cxnSpMkLst>
        </pc:cxnChg>
        <pc:cxnChg chg="mod">
          <ac:chgData name="Rachel Profitt" userId="33e63d03-b0ce-4cee-8a7f-3417702ed3c2" providerId="ADAL" clId="{FFD4C15D-3B49-4477-99A8-2089F249C159}" dt="2023-09-22T19:58:27.985" v="313" actId="1037"/>
          <ac:cxnSpMkLst>
            <pc:docMk/>
            <pc:sldMk cId="1461724430" sldId="2076138241"/>
            <ac:cxnSpMk id="55" creationId="{29699BEE-0DB3-340C-7D94-24E039A7EC4B}"/>
          </ac:cxnSpMkLst>
        </pc:cxnChg>
        <pc:cxnChg chg="mod">
          <ac:chgData name="Rachel Profitt" userId="33e63d03-b0ce-4cee-8a7f-3417702ed3c2" providerId="ADAL" clId="{FFD4C15D-3B49-4477-99A8-2089F249C159}" dt="2023-09-22T19:58:45.231" v="345" actId="1076"/>
          <ac:cxnSpMkLst>
            <pc:docMk/>
            <pc:sldMk cId="1461724430" sldId="2076138241"/>
            <ac:cxnSpMk id="95" creationId="{EBC244F7-A18A-8869-39E6-173754E96CF5}"/>
          </ac:cxnSpMkLst>
        </pc:cxnChg>
        <pc:cxnChg chg="del mod">
          <ac:chgData name="Rachel Profitt" userId="33e63d03-b0ce-4cee-8a7f-3417702ed3c2" providerId="ADAL" clId="{FFD4C15D-3B49-4477-99A8-2089F249C159}" dt="2023-09-22T19:56:44.139" v="254" actId="478"/>
          <ac:cxnSpMkLst>
            <pc:docMk/>
            <pc:sldMk cId="1461724430" sldId="2076138241"/>
            <ac:cxnSpMk id="100" creationId="{9C66B91F-634C-B1BB-3972-8C81BF512F23}"/>
          </ac:cxnSpMkLst>
        </pc:cxnChg>
        <pc:cxnChg chg="del mod">
          <ac:chgData name="Rachel Profitt" userId="33e63d03-b0ce-4cee-8a7f-3417702ed3c2" providerId="ADAL" clId="{FFD4C15D-3B49-4477-99A8-2089F249C159}" dt="2023-09-22T19:56:44.862" v="255" actId="478"/>
          <ac:cxnSpMkLst>
            <pc:docMk/>
            <pc:sldMk cId="1461724430" sldId="2076138241"/>
            <ac:cxnSpMk id="104" creationId="{6D28C6EF-A59E-E8FE-9F62-47C0FE870CD2}"/>
          </ac:cxnSpMkLst>
        </pc:cxnChg>
        <pc:cxnChg chg="mod">
          <ac:chgData name="Rachel Profitt" userId="33e63d03-b0ce-4cee-8a7f-3417702ed3c2" providerId="ADAL" clId="{FFD4C15D-3B49-4477-99A8-2089F249C159}" dt="2023-09-22T19:58:45.231" v="345" actId="1076"/>
          <ac:cxnSpMkLst>
            <pc:docMk/>
            <pc:sldMk cId="1461724430" sldId="2076138241"/>
            <ac:cxnSpMk id="107" creationId="{34DD6DD8-6EE9-3035-6DD3-8097BFE82BCF}"/>
          </ac:cxnSpMkLst>
        </pc:cxnChg>
        <pc:cxnChg chg="mod">
          <ac:chgData name="Rachel Profitt" userId="33e63d03-b0ce-4cee-8a7f-3417702ed3c2" providerId="ADAL" clId="{FFD4C15D-3B49-4477-99A8-2089F249C159}" dt="2023-09-22T19:58:35.709" v="325" actId="1037"/>
          <ac:cxnSpMkLst>
            <pc:docMk/>
            <pc:sldMk cId="1461724430" sldId="2076138241"/>
            <ac:cxnSpMk id="112" creationId="{D14E5DAD-1931-6155-0480-ABDE2A2180C2}"/>
          </ac:cxnSpMkLst>
        </pc:cxnChg>
        <pc:cxnChg chg="del mod">
          <ac:chgData name="Rachel Profitt" userId="33e63d03-b0ce-4cee-8a7f-3417702ed3c2" providerId="ADAL" clId="{FFD4C15D-3B49-4477-99A8-2089F249C159}" dt="2023-09-22T19:56:45.706" v="256" actId="478"/>
          <ac:cxnSpMkLst>
            <pc:docMk/>
            <pc:sldMk cId="1461724430" sldId="2076138241"/>
            <ac:cxnSpMk id="117" creationId="{2941AC02-B5CC-0398-984E-A1EAF08D3300}"/>
          </ac:cxnSpMkLst>
        </pc:cxnChg>
        <pc:cxnChg chg="mod">
          <ac:chgData name="Rachel Profitt" userId="33e63d03-b0ce-4cee-8a7f-3417702ed3c2" providerId="ADAL" clId="{FFD4C15D-3B49-4477-99A8-2089F249C159}" dt="2023-09-22T19:58:27.985" v="313" actId="1037"/>
          <ac:cxnSpMkLst>
            <pc:docMk/>
            <pc:sldMk cId="1461724430" sldId="2076138241"/>
            <ac:cxnSpMk id="130" creationId="{87F42E28-C4EE-E61E-71BC-8FF6369DFFBA}"/>
          </ac:cxnSpMkLst>
        </pc:cxnChg>
        <pc:cxnChg chg="mod">
          <ac:chgData name="Rachel Profitt" userId="33e63d03-b0ce-4cee-8a7f-3417702ed3c2" providerId="ADAL" clId="{FFD4C15D-3B49-4477-99A8-2089F249C159}" dt="2023-09-22T19:58:27.985" v="313" actId="1037"/>
          <ac:cxnSpMkLst>
            <pc:docMk/>
            <pc:sldMk cId="1461724430" sldId="2076138241"/>
            <ac:cxnSpMk id="143" creationId="{0B1331E3-F58F-8870-D9FF-4E603545EB4D}"/>
          </ac:cxnSpMkLst>
        </pc:cxnChg>
        <pc:cxnChg chg="mod">
          <ac:chgData name="Rachel Profitt" userId="33e63d03-b0ce-4cee-8a7f-3417702ed3c2" providerId="ADAL" clId="{FFD4C15D-3B49-4477-99A8-2089F249C159}" dt="2023-09-22T19:58:27.985" v="313" actId="1037"/>
          <ac:cxnSpMkLst>
            <pc:docMk/>
            <pc:sldMk cId="1461724430" sldId="2076138241"/>
            <ac:cxnSpMk id="145" creationId="{9276F23A-BED3-8B32-9F21-C95D9A0C911F}"/>
          </ac:cxnSpMkLst>
        </pc:cxnChg>
        <pc:cxnChg chg="mod">
          <ac:chgData name="Rachel Profitt" userId="33e63d03-b0ce-4cee-8a7f-3417702ed3c2" providerId="ADAL" clId="{FFD4C15D-3B49-4477-99A8-2089F249C159}" dt="2023-09-22T19:58:27.985" v="313" actId="1037"/>
          <ac:cxnSpMkLst>
            <pc:docMk/>
            <pc:sldMk cId="1461724430" sldId="2076138241"/>
            <ac:cxnSpMk id="147" creationId="{A2CC83CE-81FA-AB08-131E-5A271633C740}"/>
          </ac:cxnSpMkLst>
        </pc:cxnChg>
        <pc:cxnChg chg="mod">
          <ac:chgData name="Rachel Profitt" userId="33e63d03-b0ce-4cee-8a7f-3417702ed3c2" providerId="ADAL" clId="{FFD4C15D-3B49-4477-99A8-2089F249C159}" dt="2023-09-22T19:58:35.709" v="325" actId="1037"/>
          <ac:cxnSpMkLst>
            <pc:docMk/>
            <pc:sldMk cId="1461724430" sldId="2076138241"/>
            <ac:cxnSpMk id="152" creationId="{AE8C46B5-6F5E-FCD4-D20F-38CE296720E9}"/>
          </ac:cxnSpMkLst>
        </pc:cxnChg>
        <pc:cxnChg chg="del mod">
          <ac:chgData name="Rachel Profitt" userId="33e63d03-b0ce-4cee-8a7f-3417702ed3c2" providerId="ADAL" clId="{FFD4C15D-3B49-4477-99A8-2089F249C159}" dt="2023-09-22T19:57:41.589" v="272" actId="478"/>
          <ac:cxnSpMkLst>
            <pc:docMk/>
            <pc:sldMk cId="1461724430" sldId="2076138241"/>
            <ac:cxnSpMk id="159" creationId="{D4542A34-AA95-D3B5-91E0-A105999EC861}"/>
          </ac:cxnSpMkLst>
        </pc:cxnChg>
        <pc:cxnChg chg="mod">
          <ac:chgData name="Rachel Profitt" userId="33e63d03-b0ce-4cee-8a7f-3417702ed3c2" providerId="ADAL" clId="{FFD4C15D-3B49-4477-99A8-2089F249C159}" dt="2023-09-22T19:58:27.985" v="313" actId="1037"/>
          <ac:cxnSpMkLst>
            <pc:docMk/>
            <pc:sldMk cId="1461724430" sldId="2076138241"/>
            <ac:cxnSpMk id="164" creationId="{C0DA998B-E7BF-151E-49EF-F6BD8C931FA2}"/>
          </ac:cxnSpMkLst>
        </pc:cxnChg>
        <pc:cxnChg chg="mod">
          <ac:chgData name="Rachel Profitt" userId="33e63d03-b0ce-4cee-8a7f-3417702ed3c2" providerId="ADAL" clId="{FFD4C15D-3B49-4477-99A8-2089F249C159}" dt="2023-09-22T19:58:27.985" v="313" actId="1037"/>
          <ac:cxnSpMkLst>
            <pc:docMk/>
            <pc:sldMk cId="1461724430" sldId="2076138241"/>
            <ac:cxnSpMk id="166" creationId="{A4DCF0AE-5840-E1C3-966F-3AAB27C10273}"/>
          </ac:cxnSpMkLst>
        </pc:cxnChg>
        <pc:cxnChg chg="mod">
          <ac:chgData name="Rachel Profitt" userId="33e63d03-b0ce-4cee-8a7f-3417702ed3c2" providerId="ADAL" clId="{FFD4C15D-3B49-4477-99A8-2089F249C159}" dt="2023-09-22T19:57:40.341" v="271" actId="1076"/>
          <ac:cxnSpMkLst>
            <pc:docMk/>
            <pc:sldMk cId="1461724430" sldId="2076138241"/>
            <ac:cxnSpMk id="195" creationId="{F61D12A9-B8AC-5CF2-2899-85DB909468DE}"/>
          </ac:cxnSpMkLst>
        </pc:cxnChg>
        <pc:cxnChg chg="mod">
          <ac:chgData name="Rachel Profitt" userId="33e63d03-b0ce-4cee-8a7f-3417702ed3c2" providerId="ADAL" clId="{FFD4C15D-3B49-4477-99A8-2089F249C159}" dt="2023-09-22T19:58:08.318" v="278" actId="1076"/>
          <ac:cxnSpMkLst>
            <pc:docMk/>
            <pc:sldMk cId="1461724430" sldId="2076138241"/>
            <ac:cxnSpMk id="197" creationId="{A20A330F-60AF-2D7C-7C28-7A09362741F4}"/>
          </ac:cxnSpMkLst>
        </pc:cxnChg>
        <pc:cxnChg chg="mod">
          <ac:chgData name="Rachel Profitt" userId="33e63d03-b0ce-4cee-8a7f-3417702ed3c2" providerId="ADAL" clId="{FFD4C15D-3B49-4477-99A8-2089F249C159}" dt="2023-09-22T19:58:13.737" v="279" actId="1076"/>
          <ac:cxnSpMkLst>
            <pc:docMk/>
            <pc:sldMk cId="1461724430" sldId="2076138241"/>
            <ac:cxnSpMk id="203" creationId="{F14BB911-695B-C4EA-837F-7E12348298A7}"/>
          </ac:cxnSpMkLst>
        </pc:cxnChg>
        <pc:cxnChg chg="del mod">
          <ac:chgData name="Rachel Profitt" userId="33e63d03-b0ce-4cee-8a7f-3417702ed3c2" providerId="ADAL" clId="{FFD4C15D-3B49-4477-99A8-2089F249C159}" dt="2023-09-22T19:57:13.064" v="264" actId="478"/>
          <ac:cxnSpMkLst>
            <pc:docMk/>
            <pc:sldMk cId="1461724430" sldId="2076138241"/>
            <ac:cxnSpMk id="214" creationId="{CCFDCD83-57C3-EFA3-0025-939733B08CF2}"/>
          </ac:cxnSpMkLst>
        </pc:cxnChg>
        <pc:cxnChg chg="del mod">
          <ac:chgData name="Rachel Profitt" userId="33e63d03-b0ce-4cee-8a7f-3417702ed3c2" providerId="ADAL" clId="{FFD4C15D-3B49-4477-99A8-2089F249C159}" dt="2023-09-22T19:57:15.093" v="267" actId="478"/>
          <ac:cxnSpMkLst>
            <pc:docMk/>
            <pc:sldMk cId="1461724430" sldId="2076138241"/>
            <ac:cxnSpMk id="217" creationId="{14021FEF-2779-5774-6CEE-0E4565FE3E36}"/>
          </ac:cxnSpMkLst>
        </pc:cxnChg>
        <pc:cxnChg chg="mod">
          <ac:chgData name="Rachel Profitt" userId="33e63d03-b0ce-4cee-8a7f-3417702ed3c2" providerId="ADAL" clId="{FFD4C15D-3B49-4477-99A8-2089F249C159}" dt="2023-09-22T19:58:27.985" v="313" actId="1037"/>
          <ac:cxnSpMkLst>
            <pc:docMk/>
            <pc:sldMk cId="1461724430" sldId="2076138241"/>
            <ac:cxnSpMk id="274" creationId="{6986B72F-99C4-9FF6-4D62-A137D1FCAA7B}"/>
          </ac:cxnSpMkLst>
        </pc:cxnChg>
      </pc:sldChg>
      <pc:sldChg chg="modSp mod">
        <pc:chgData name="Rachel Profitt" userId="33e63d03-b0ce-4cee-8a7f-3417702ed3c2" providerId="ADAL" clId="{FFD4C15D-3B49-4477-99A8-2089F249C159}" dt="2023-09-22T22:28:57.026" v="1160" actId="20577"/>
        <pc:sldMkLst>
          <pc:docMk/>
          <pc:sldMk cId="1797999038" sldId="2076138243"/>
        </pc:sldMkLst>
        <pc:spChg chg="mod">
          <ac:chgData name="Rachel Profitt" userId="33e63d03-b0ce-4cee-8a7f-3417702ed3c2" providerId="ADAL" clId="{FFD4C15D-3B49-4477-99A8-2089F249C159}" dt="2023-09-22T22:17:25.463" v="1104" actId="20577"/>
          <ac:spMkLst>
            <pc:docMk/>
            <pc:sldMk cId="1797999038" sldId="2076138243"/>
            <ac:spMk id="84" creationId="{B180E634-EB89-140D-F31E-0324097EF5B2}"/>
          </ac:spMkLst>
        </pc:spChg>
        <pc:spChg chg="mod">
          <ac:chgData name="Rachel Profitt" userId="33e63d03-b0ce-4cee-8a7f-3417702ed3c2" providerId="ADAL" clId="{FFD4C15D-3B49-4477-99A8-2089F249C159}" dt="2023-09-22T22:17:54.993" v="1128" actId="20577"/>
          <ac:spMkLst>
            <pc:docMk/>
            <pc:sldMk cId="1797999038" sldId="2076138243"/>
            <ac:spMk id="86" creationId="{FB284989-0736-2F28-6CEE-3E1117B403FF}"/>
          </ac:spMkLst>
        </pc:spChg>
        <pc:spChg chg="mod">
          <ac:chgData name="Rachel Profitt" userId="33e63d03-b0ce-4cee-8a7f-3417702ed3c2" providerId="ADAL" clId="{FFD4C15D-3B49-4477-99A8-2089F249C159}" dt="2023-09-22T22:28:57.026" v="1160" actId="20577"/>
          <ac:spMkLst>
            <pc:docMk/>
            <pc:sldMk cId="1797999038" sldId="2076138243"/>
            <ac:spMk id="90" creationId="{73620F1D-425E-82D8-3466-DA5D9F21B266}"/>
          </ac:spMkLst>
        </pc:spChg>
        <pc:spChg chg="mod">
          <ac:chgData name="Rachel Profitt" userId="33e63d03-b0ce-4cee-8a7f-3417702ed3c2" providerId="ADAL" clId="{FFD4C15D-3B49-4477-99A8-2089F249C159}" dt="2023-09-22T22:17:29.282" v="1105" actId="20577"/>
          <ac:spMkLst>
            <pc:docMk/>
            <pc:sldMk cId="1797999038" sldId="2076138243"/>
            <ac:spMk id="92" creationId="{2178ADD9-F6E9-F60C-E850-BA80B6EE5E87}"/>
          </ac:spMkLst>
        </pc:spChg>
        <pc:spChg chg="mod">
          <ac:chgData name="Rachel Profitt" userId="33e63d03-b0ce-4cee-8a7f-3417702ed3c2" providerId="ADAL" clId="{FFD4C15D-3B49-4477-99A8-2089F249C159}" dt="2023-09-22T22:17:19.241" v="1088" actId="20577"/>
          <ac:spMkLst>
            <pc:docMk/>
            <pc:sldMk cId="1797999038" sldId="2076138243"/>
            <ac:spMk id="96" creationId="{933830CD-C7EB-1769-C701-9E0568A12288}"/>
          </ac:spMkLst>
        </pc:spChg>
        <pc:spChg chg="mod">
          <ac:chgData name="Rachel Profitt" userId="33e63d03-b0ce-4cee-8a7f-3417702ed3c2" providerId="ADAL" clId="{FFD4C15D-3B49-4477-99A8-2089F249C159}" dt="2023-09-22T22:18:01.570" v="1137" actId="20577"/>
          <ac:spMkLst>
            <pc:docMk/>
            <pc:sldMk cId="1797999038" sldId="2076138243"/>
            <ac:spMk id="97" creationId="{2FA87F6F-AB28-A1F1-33E7-B4E51812ED87}"/>
          </ac:spMkLst>
        </pc:spChg>
        <pc:spChg chg="mod">
          <ac:chgData name="Rachel Profitt" userId="33e63d03-b0ce-4cee-8a7f-3417702ed3c2" providerId="ADAL" clId="{FFD4C15D-3B49-4477-99A8-2089F249C159}" dt="2023-09-22T22:18:06.001" v="1146" actId="20577"/>
          <ac:spMkLst>
            <pc:docMk/>
            <pc:sldMk cId="1797999038" sldId="2076138243"/>
            <ac:spMk id="98" creationId="{92803DB4-0AFA-48E9-DB3D-F1A7EBDCB888}"/>
          </ac:spMkLst>
        </pc:spChg>
        <pc:spChg chg="mod">
          <ac:chgData name="Rachel Profitt" userId="33e63d03-b0ce-4cee-8a7f-3417702ed3c2" providerId="ADAL" clId="{FFD4C15D-3B49-4477-99A8-2089F249C159}" dt="2023-09-22T22:18:11.742" v="1154" actId="20577"/>
          <ac:spMkLst>
            <pc:docMk/>
            <pc:sldMk cId="1797999038" sldId="2076138243"/>
            <ac:spMk id="99" creationId="{943185E0-7A88-C443-B781-B91F19277AFD}"/>
          </ac:spMkLst>
        </pc:spChg>
      </pc:sldChg>
      <pc:sldChg chg="modSp">
        <pc:chgData name="Rachel Profitt" userId="33e63d03-b0ce-4cee-8a7f-3417702ed3c2" providerId="ADAL" clId="{FFD4C15D-3B49-4477-99A8-2089F249C159}" dt="2023-09-22T19:52:30.289" v="176" actId="5736"/>
        <pc:sldMkLst>
          <pc:docMk/>
          <pc:sldMk cId="1271451233" sldId="2076138244"/>
        </pc:sldMkLst>
        <pc:graphicFrameChg chg="mod">
          <ac:chgData name="Rachel Profitt" userId="33e63d03-b0ce-4cee-8a7f-3417702ed3c2" providerId="ADAL" clId="{FFD4C15D-3B49-4477-99A8-2089F249C159}" dt="2023-09-22T19:52:30.289" v="176" actId="5736"/>
          <ac:graphicFrameMkLst>
            <pc:docMk/>
            <pc:sldMk cId="1271451233" sldId="2076138244"/>
            <ac:graphicFrameMk id="2" creationId="{BB00BB58-6378-5751-7743-7F0F64512170}"/>
          </ac:graphicFrameMkLst>
        </pc:graphicFrameChg>
      </pc:sldChg>
      <pc:sldChg chg="addSp delSp modSp mod">
        <pc:chgData name="Rachel Profitt" userId="33e63d03-b0ce-4cee-8a7f-3417702ed3c2" providerId="ADAL" clId="{FFD4C15D-3B49-4477-99A8-2089F249C159}" dt="2023-09-22T21:08:36.321" v="1071" actId="207"/>
        <pc:sldMkLst>
          <pc:docMk/>
          <pc:sldMk cId="3521904030" sldId="2076138246"/>
        </pc:sldMkLst>
        <pc:spChg chg="del mod">
          <ac:chgData name="Rachel Profitt" userId="33e63d03-b0ce-4cee-8a7f-3417702ed3c2" providerId="ADAL" clId="{FFD4C15D-3B49-4477-99A8-2089F249C159}" dt="2023-09-22T21:03:06.188" v="802" actId="478"/>
          <ac:spMkLst>
            <pc:docMk/>
            <pc:sldMk cId="3521904030" sldId="2076138246"/>
            <ac:spMk id="3" creationId="{80A8175C-8FA0-FEBC-34ED-EAF2B85DDB6F}"/>
          </ac:spMkLst>
        </pc:spChg>
        <pc:spChg chg="add mod">
          <ac:chgData name="Rachel Profitt" userId="33e63d03-b0ce-4cee-8a7f-3417702ed3c2" providerId="ADAL" clId="{FFD4C15D-3B49-4477-99A8-2089F249C159}" dt="2023-09-22T21:04:07.739" v="822" actId="1038"/>
          <ac:spMkLst>
            <pc:docMk/>
            <pc:sldMk cId="3521904030" sldId="2076138246"/>
            <ac:spMk id="5" creationId="{B1830120-2C12-B64A-56D1-0E477CA522ED}"/>
          </ac:spMkLst>
        </pc:spChg>
        <pc:spChg chg="mod">
          <ac:chgData name="Rachel Profitt" userId="33e63d03-b0ce-4cee-8a7f-3417702ed3c2" providerId="ADAL" clId="{FFD4C15D-3B49-4477-99A8-2089F249C159}" dt="2023-09-22T21:06:17.182" v="1009" actId="1036"/>
          <ac:spMkLst>
            <pc:docMk/>
            <pc:sldMk cId="3521904030" sldId="2076138246"/>
            <ac:spMk id="6" creationId="{4E889332-4BBB-AD81-DC6C-DD073A6F1C2F}"/>
          </ac:spMkLst>
        </pc:spChg>
        <pc:spChg chg="mod">
          <ac:chgData name="Rachel Profitt" userId="33e63d03-b0ce-4cee-8a7f-3417702ed3c2" providerId="ADAL" clId="{FFD4C15D-3B49-4477-99A8-2089F249C159}" dt="2023-09-22T21:06:17.182" v="1009" actId="1036"/>
          <ac:spMkLst>
            <pc:docMk/>
            <pc:sldMk cId="3521904030" sldId="2076138246"/>
            <ac:spMk id="7" creationId="{7C5426C8-43E9-CB6D-EC2F-B7AFDCB2FC19}"/>
          </ac:spMkLst>
        </pc:spChg>
        <pc:spChg chg="mod">
          <ac:chgData name="Rachel Profitt" userId="33e63d03-b0ce-4cee-8a7f-3417702ed3c2" providerId="ADAL" clId="{FFD4C15D-3B49-4477-99A8-2089F249C159}" dt="2023-09-22T21:06:17.182" v="1009" actId="1036"/>
          <ac:spMkLst>
            <pc:docMk/>
            <pc:sldMk cId="3521904030" sldId="2076138246"/>
            <ac:spMk id="8" creationId="{CC08D020-4065-5ED8-4C4E-F8836B6C59BB}"/>
          </ac:spMkLst>
        </pc:spChg>
        <pc:spChg chg="mod">
          <ac:chgData name="Rachel Profitt" userId="33e63d03-b0ce-4cee-8a7f-3417702ed3c2" providerId="ADAL" clId="{FFD4C15D-3B49-4477-99A8-2089F249C159}" dt="2023-09-22T21:06:17.182" v="1009" actId="1036"/>
          <ac:spMkLst>
            <pc:docMk/>
            <pc:sldMk cId="3521904030" sldId="2076138246"/>
            <ac:spMk id="9" creationId="{6E255E6D-0D49-CBAD-5038-54026D1CF7B3}"/>
          </ac:spMkLst>
        </pc:spChg>
        <pc:spChg chg="add mod">
          <ac:chgData name="Rachel Profitt" userId="33e63d03-b0ce-4cee-8a7f-3417702ed3c2" providerId="ADAL" clId="{FFD4C15D-3B49-4477-99A8-2089F249C159}" dt="2023-09-22T21:06:05.381" v="982" actId="554"/>
          <ac:spMkLst>
            <pc:docMk/>
            <pc:sldMk cId="3521904030" sldId="2076138246"/>
            <ac:spMk id="10" creationId="{8D462443-DE58-EB9A-0F94-54B17D9C5083}"/>
          </ac:spMkLst>
        </pc:spChg>
        <pc:spChg chg="add mod">
          <ac:chgData name="Rachel Profitt" userId="33e63d03-b0ce-4cee-8a7f-3417702ed3c2" providerId="ADAL" clId="{FFD4C15D-3B49-4477-99A8-2089F249C159}" dt="2023-09-22T21:04:07.739" v="822" actId="1038"/>
          <ac:spMkLst>
            <pc:docMk/>
            <pc:sldMk cId="3521904030" sldId="2076138246"/>
            <ac:spMk id="11" creationId="{51BA057D-AA9E-2D41-09D1-659368A600D0}"/>
          </ac:spMkLst>
        </pc:spChg>
        <pc:spChg chg="mod">
          <ac:chgData name="Rachel Profitt" userId="33e63d03-b0ce-4cee-8a7f-3417702ed3c2" providerId="ADAL" clId="{FFD4C15D-3B49-4477-99A8-2089F249C159}" dt="2023-09-22T21:04:07.739" v="822" actId="1038"/>
          <ac:spMkLst>
            <pc:docMk/>
            <pc:sldMk cId="3521904030" sldId="2076138246"/>
            <ac:spMk id="12" creationId="{733EF8ED-F4C6-8A22-739C-16673199C428}"/>
          </ac:spMkLst>
        </pc:spChg>
        <pc:spChg chg="add mod">
          <ac:chgData name="Rachel Profitt" userId="33e63d03-b0ce-4cee-8a7f-3417702ed3c2" providerId="ADAL" clId="{FFD4C15D-3B49-4477-99A8-2089F249C159}" dt="2023-09-22T21:04:07.739" v="822" actId="1038"/>
          <ac:spMkLst>
            <pc:docMk/>
            <pc:sldMk cId="3521904030" sldId="2076138246"/>
            <ac:spMk id="13" creationId="{C16E0D73-4D01-6ADD-B6E7-9C1E68ADBD2F}"/>
          </ac:spMkLst>
        </pc:spChg>
        <pc:spChg chg="mod">
          <ac:chgData name="Rachel Profitt" userId="33e63d03-b0ce-4cee-8a7f-3417702ed3c2" providerId="ADAL" clId="{FFD4C15D-3B49-4477-99A8-2089F249C159}" dt="2023-09-22T21:08:36.321" v="1071" actId="207"/>
          <ac:spMkLst>
            <pc:docMk/>
            <pc:sldMk cId="3521904030" sldId="2076138246"/>
            <ac:spMk id="14" creationId="{CD01E738-6656-CA86-5D6A-21E6FE2532F4}"/>
          </ac:spMkLst>
        </pc:spChg>
        <pc:spChg chg="mod">
          <ac:chgData name="Rachel Profitt" userId="33e63d03-b0ce-4cee-8a7f-3417702ed3c2" providerId="ADAL" clId="{FFD4C15D-3B49-4477-99A8-2089F249C159}" dt="2023-09-22T21:06:17.182" v="1009" actId="1036"/>
          <ac:spMkLst>
            <pc:docMk/>
            <pc:sldMk cId="3521904030" sldId="2076138246"/>
            <ac:spMk id="15" creationId="{F88188FD-4D35-24FD-EDC0-FA36FF53DDF7}"/>
          </ac:spMkLst>
        </pc:spChg>
        <pc:spChg chg="add mod">
          <ac:chgData name="Rachel Profitt" userId="33e63d03-b0ce-4cee-8a7f-3417702ed3c2" providerId="ADAL" clId="{FFD4C15D-3B49-4477-99A8-2089F249C159}" dt="2023-09-22T21:07:57.986" v="1067" actId="1076"/>
          <ac:spMkLst>
            <pc:docMk/>
            <pc:sldMk cId="3521904030" sldId="2076138246"/>
            <ac:spMk id="16" creationId="{683A4C02-F160-441D-2242-DA9AAB70BC10}"/>
          </ac:spMkLst>
        </pc:spChg>
        <pc:spChg chg="add mod">
          <ac:chgData name="Rachel Profitt" userId="33e63d03-b0ce-4cee-8a7f-3417702ed3c2" providerId="ADAL" clId="{FFD4C15D-3B49-4477-99A8-2089F249C159}" dt="2023-09-22T21:04:07.739" v="822" actId="1038"/>
          <ac:spMkLst>
            <pc:docMk/>
            <pc:sldMk cId="3521904030" sldId="2076138246"/>
            <ac:spMk id="17" creationId="{B37DB8C7-9389-9796-531A-4A16821CB32B}"/>
          </ac:spMkLst>
        </pc:spChg>
        <pc:spChg chg="add mod">
          <ac:chgData name="Rachel Profitt" userId="33e63d03-b0ce-4cee-8a7f-3417702ed3c2" providerId="ADAL" clId="{FFD4C15D-3B49-4477-99A8-2089F249C159}" dt="2023-09-22T21:04:07.739" v="822" actId="1038"/>
          <ac:spMkLst>
            <pc:docMk/>
            <pc:sldMk cId="3521904030" sldId="2076138246"/>
            <ac:spMk id="19" creationId="{A65559B3-DF45-CC5E-A2D2-B166998DCDA7}"/>
          </ac:spMkLst>
        </pc:spChg>
        <pc:spChg chg="add mod">
          <ac:chgData name="Rachel Profitt" userId="33e63d03-b0ce-4cee-8a7f-3417702ed3c2" providerId="ADAL" clId="{FFD4C15D-3B49-4477-99A8-2089F249C159}" dt="2023-09-22T21:04:07.739" v="822" actId="1038"/>
          <ac:spMkLst>
            <pc:docMk/>
            <pc:sldMk cId="3521904030" sldId="2076138246"/>
            <ac:spMk id="31" creationId="{7283345E-367E-80F1-7FCD-CC35039B44DC}"/>
          </ac:spMkLst>
        </pc:spChg>
        <pc:spChg chg="add mod">
          <ac:chgData name="Rachel Profitt" userId="33e63d03-b0ce-4cee-8a7f-3417702ed3c2" providerId="ADAL" clId="{FFD4C15D-3B49-4477-99A8-2089F249C159}" dt="2023-09-22T21:06:05.381" v="982" actId="554"/>
          <ac:spMkLst>
            <pc:docMk/>
            <pc:sldMk cId="3521904030" sldId="2076138246"/>
            <ac:spMk id="69" creationId="{0B2921D1-9478-11F0-E22C-E944E890DD8E}"/>
          </ac:spMkLst>
        </pc:spChg>
        <pc:spChg chg="mod">
          <ac:chgData name="Rachel Profitt" userId="33e63d03-b0ce-4cee-8a7f-3417702ed3c2" providerId="ADAL" clId="{FFD4C15D-3B49-4477-99A8-2089F249C159}" dt="2023-09-22T21:03:48.314" v="807" actId="14100"/>
          <ac:spMkLst>
            <pc:docMk/>
            <pc:sldMk cId="3521904030" sldId="2076138246"/>
            <ac:spMk id="84" creationId="{B180E634-EB89-140D-F31E-0324097EF5B2}"/>
          </ac:spMkLst>
        </pc:spChg>
        <pc:spChg chg="mod">
          <ac:chgData name="Rachel Profitt" userId="33e63d03-b0ce-4cee-8a7f-3417702ed3c2" providerId="ADAL" clId="{FFD4C15D-3B49-4477-99A8-2089F249C159}" dt="2023-09-22T21:04:07.739" v="822" actId="1038"/>
          <ac:spMkLst>
            <pc:docMk/>
            <pc:sldMk cId="3521904030" sldId="2076138246"/>
            <ac:spMk id="86" creationId="{FB284989-0736-2F28-6CEE-3E1117B403FF}"/>
          </ac:spMkLst>
        </pc:spChg>
        <pc:spChg chg="mod">
          <ac:chgData name="Rachel Profitt" userId="33e63d03-b0ce-4cee-8a7f-3417702ed3c2" providerId="ADAL" clId="{FFD4C15D-3B49-4477-99A8-2089F249C159}" dt="2023-09-22T21:06:05.381" v="982" actId="554"/>
          <ac:spMkLst>
            <pc:docMk/>
            <pc:sldMk cId="3521904030" sldId="2076138246"/>
            <ac:spMk id="90" creationId="{73620F1D-425E-82D8-3466-DA5D9F21B266}"/>
          </ac:spMkLst>
        </pc:spChg>
        <pc:spChg chg="add mod">
          <ac:chgData name="Rachel Profitt" userId="33e63d03-b0ce-4cee-8a7f-3417702ed3c2" providerId="ADAL" clId="{FFD4C15D-3B49-4477-99A8-2089F249C159}" dt="2023-09-22T21:07:28.161" v="1055" actId="255"/>
          <ac:spMkLst>
            <pc:docMk/>
            <pc:sldMk cId="3521904030" sldId="2076138246"/>
            <ac:spMk id="92" creationId="{49297700-BED4-75FA-9EA7-ABF4949757C1}"/>
          </ac:spMkLst>
        </pc:spChg>
        <pc:spChg chg="add mod">
          <ac:chgData name="Rachel Profitt" userId="33e63d03-b0ce-4cee-8a7f-3417702ed3c2" providerId="ADAL" clId="{FFD4C15D-3B49-4477-99A8-2089F249C159}" dt="2023-09-22T21:07:38.685" v="1057" actId="1076"/>
          <ac:spMkLst>
            <pc:docMk/>
            <pc:sldMk cId="3521904030" sldId="2076138246"/>
            <ac:spMk id="93" creationId="{72919A59-2D88-B298-96D1-B5F494F87D0A}"/>
          </ac:spMkLst>
        </pc:spChg>
        <pc:spChg chg="add mod">
          <ac:chgData name="Rachel Profitt" userId="33e63d03-b0ce-4cee-8a7f-3417702ed3c2" providerId="ADAL" clId="{FFD4C15D-3B49-4477-99A8-2089F249C159}" dt="2023-09-22T21:07:48.183" v="1064" actId="1076"/>
          <ac:spMkLst>
            <pc:docMk/>
            <pc:sldMk cId="3521904030" sldId="2076138246"/>
            <ac:spMk id="95" creationId="{52E952AE-E90D-678B-B0D7-78DDE2FA9C59}"/>
          </ac:spMkLst>
        </pc:spChg>
        <pc:spChg chg="mod">
          <ac:chgData name="Rachel Profitt" userId="33e63d03-b0ce-4cee-8a7f-3417702ed3c2" providerId="ADAL" clId="{FFD4C15D-3B49-4477-99A8-2089F249C159}" dt="2023-09-22T21:04:07.739" v="822" actId="1038"/>
          <ac:spMkLst>
            <pc:docMk/>
            <pc:sldMk cId="3521904030" sldId="2076138246"/>
            <ac:spMk id="96" creationId="{933830CD-C7EB-1769-C701-9E0568A12288}"/>
          </ac:spMkLst>
        </pc:spChg>
        <pc:spChg chg="mod">
          <ac:chgData name="Rachel Profitt" userId="33e63d03-b0ce-4cee-8a7f-3417702ed3c2" providerId="ADAL" clId="{FFD4C15D-3B49-4477-99A8-2089F249C159}" dt="2023-09-22T21:04:07.739" v="822" actId="1038"/>
          <ac:spMkLst>
            <pc:docMk/>
            <pc:sldMk cId="3521904030" sldId="2076138246"/>
            <ac:spMk id="97" creationId="{2FA87F6F-AB28-A1F1-33E7-B4E51812ED87}"/>
          </ac:spMkLst>
        </pc:spChg>
        <pc:spChg chg="mod">
          <ac:chgData name="Rachel Profitt" userId="33e63d03-b0ce-4cee-8a7f-3417702ed3c2" providerId="ADAL" clId="{FFD4C15D-3B49-4477-99A8-2089F249C159}" dt="2023-09-22T21:04:07.739" v="822" actId="1038"/>
          <ac:spMkLst>
            <pc:docMk/>
            <pc:sldMk cId="3521904030" sldId="2076138246"/>
            <ac:spMk id="98" creationId="{92803DB4-0AFA-48E9-DB3D-F1A7EBDCB888}"/>
          </ac:spMkLst>
        </pc:spChg>
        <pc:spChg chg="mod">
          <ac:chgData name="Rachel Profitt" userId="33e63d03-b0ce-4cee-8a7f-3417702ed3c2" providerId="ADAL" clId="{FFD4C15D-3B49-4477-99A8-2089F249C159}" dt="2023-09-22T21:06:05.381" v="982" actId="554"/>
          <ac:spMkLst>
            <pc:docMk/>
            <pc:sldMk cId="3521904030" sldId="2076138246"/>
            <ac:spMk id="99" creationId="{943185E0-7A88-C443-B781-B91F19277AFD}"/>
          </ac:spMkLst>
        </pc:spChg>
        <pc:spChg chg="add mod">
          <ac:chgData name="Rachel Profitt" userId="33e63d03-b0ce-4cee-8a7f-3417702ed3c2" providerId="ADAL" clId="{FFD4C15D-3B49-4477-99A8-2089F249C159}" dt="2023-09-22T21:07:53.344" v="1066" actId="1076"/>
          <ac:spMkLst>
            <pc:docMk/>
            <pc:sldMk cId="3521904030" sldId="2076138246"/>
            <ac:spMk id="100" creationId="{CAFB06E8-C044-DDFB-8161-2F6C338982D0}"/>
          </ac:spMkLst>
        </pc:spChg>
        <pc:spChg chg="mod">
          <ac:chgData name="Rachel Profitt" userId="33e63d03-b0ce-4cee-8a7f-3417702ed3c2" providerId="ADAL" clId="{FFD4C15D-3B49-4477-99A8-2089F249C159}" dt="2023-09-22T21:08:36.321" v="1071" actId="207"/>
          <ac:spMkLst>
            <pc:docMk/>
            <pc:sldMk cId="3521904030" sldId="2076138246"/>
            <ac:spMk id="103" creationId="{F9C27996-6479-D252-639B-594F2BB9FF31}"/>
          </ac:spMkLst>
        </pc:spChg>
        <pc:cxnChg chg="del mod">
          <ac:chgData name="Rachel Profitt" userId="33e63d03-b0ce-4cee-8a7f-3417702ed3c2" providerId="ADAL" clId="{FFD4C15D-3B49-4477-99A8-2089F249C159}" dt="2023-09-22T20:51:38.225" v="457" actId="478"/>
          <ac:cxnSpMkLst>
            <pc:docMk/>
            <pc:sldMk cId="3521904030" sldId="2076138246"/>
            <ac:cxnSpMk id="18" creationId="{20AB23CD-5C56-50CD-545F-618EFC9403EA}"/>
          </ac:cxnSpMkLst>
        </pc:cxnChg>
        <pc:cxnChg chg="del mod">
          <ac:chgData name="Rachel Profitt" userId="33e63d03-b0ce-4cee-8a7f-3417702ed3c2" providerId="ADAL" clId="{FFD4C15D-3B49-4477-99A8-2089F249C159}" dt="2023-09-22T20:51:40.568" v="458" actId="478"/>
          <ac:cxnSpMkLst>
            <pc:docMk/>
            <pc:sldMk cId="3521904030" sldId="2076138246"/>
            <ac:cxnSpMk id="21" creationId="{E4214B35-9DF7-B243-9D78-D47A6CAA3C26}"/>
          </ac:cxnSpMkLst>
        </pc:cxnChg>
        <pc:cxnChg chg="mod">
          <ac:chgData name="Rachel Profitt" userId="33e63d03-b0ce-4cee-8a7f-3417702ed3c2" providerId="ADAL" clId="{FFD4C15D-3B49-4477-99A8-2089F249C159}" dt="2023-09-22T21:06:17.182" v="1009" actId="1036"/>
          <ac:cxnSpMkLst>
            <pc:docMk/>
            <pc:sldMk cId="3521904030" sldId="2076138246"/>
            <ac:cxnSpMk id="23" creationId="{B20C216C-FB97-51A8-4366-438BAF2B505D}"/>
          </ac:cxnSpMkLst>
        </pc:cxnChg>
        <pc:cxnChg chg="mod">
          <ac:chgData name="Rachel Profitt" userId="33e63d03-b0ce-4cee-8a7f-3417702ed3c2" providerId="ADAL" clId="{FFD4C15D-3B49-4477-99A8-2089F249C159}" dt="2023-09-22T21:04:07.739" v="822" actId="1038"/>
          <ac:cxnSpMkLst>
            <pc:docMk/>
            <pc:sldMk cId="3521904030" sldId="2076138246"/>
            <ac:cxnSpMk id="24" creationId="{E55E9715-E731-C440-F816-827772B2BC3E}"/>
          </ac:cxnSpMkLst>
        </pc:cxnChg>
        <pc:cxnChg chg="mod">
          <ac:chgData name="Rachel Profitt" userId="33e63d03-b0ce-4cee-8a7f-3417702ed3c2" providerId="ADAL" clId="{FFD4C15D-3B49-4477-99A8-2089F249C159}" dt="2023-09-22T21:06:17.182" v="1009" actId="1036"/>
          <ac:cxnSpMkLst>
            <pc:docMk/>
            <pc:sldMk cId="3521904030" sldId="2076138246"/>
            <ac:cxnSpMk id="26" creationId="{05D5A050-BDF6-97D6-496D-0447AE4FC395}"/>
          </ac:cxnSpMkLst>
        </pc:cxnChg>
        <pc:cxnChg chg="add mod">
          <ac:chgData name="Rachel Profitt" userId="33e63d03-b0ce-4cee-8a7f-3417702ed3c2" providerId="ADAL" clId="{FFD4C15D-3B49-4477-99A8-2089F249C159}" dt="2023-09-22T21:04:07.739" v="822" actId="1038"/>
          <ac:cxnSpMkLst>
            <pc:docMk/>
            <pc:sldMk cId="3521904030" sldId="2076138246"/>
            <ac:cxnSpMk id="32" creationId="{72AFDFE1-2E49-C625-3502-DA62D7BFA63D}"/>
          </ac:cxnSpMkLst>
        </pc:cxnChg>
        <pc:cxnChg chg="mod">
          <ac:chgData name="Rachel Profitt" userId="33e63d03-b0ce-4cee-8a7f-3417702ed3c2" providerId="ADAL" clId="{FFD4C15D-3B49-4477-99A8-2089F249C159}" dt="2023-09-22T21:04:07.739" v="822" actId="1038"/>
          <ac:cxnSpMkLst>
            <pc:docMk/>
            <pc:sldMk cId="3521904030" sldId="2076138246"/>
            <ac:cxnSpMk id="33" creationId="{34035D5A-B666-0D62-41A2-C5B3B17DE6DA}"/>
          </ac:cxnSpMkLst>
        </pc:cxnChg>
        <pc:cxnChg chg="mod">
          <ac:chgData name="Rachel Profitt" userId="33e63d03-b0ce-4cee-8a7f-3417702ed3c2" providerId="ADAL" clId="{FFD4C15D-3B49-4477-99A8-2089F249C159}" dt="2023-09-22T21:06:17.182" v="1009" actId="1036"/>
          <ac:cxnSpMkLst>
            <pc:docMk/>
            <pc:sldMk cId="3521904030" sldId="2076138246"/>
            <ac:cxnSpMk id="34" creationId="{F58205C1-28AF-D28E-CC75-587C41B5EEC7}"/>
          </ac:cxnSpMkLst>
        </pc:cxnChg>
        <pc:cxnChg chg="mod">
          <ac:chgData name="Rachel Profitt" userId="33e63d03-b0ce-4cee-8a7f-3417702ed3c2" providerId="ADAL" clId="{FFD4C15D-3B49-4477-99A8-2089F249C159}" dt="2023-09-22T21:04:07.739" v="822" actId="1038"/>
          <ac:cxnSpMkLst>
            <pc:docMk/>
            <pc:sldMk cId="3521904030" sldId="2076138246"/>
            <ac:cxnSpMk id="37" creationId="{A0BD3C9B-6B7E-8E93-B349-9287A29EE634}"/>
          </ac:cxnSpMkLst>
        </pc:cxnChg>
        <pc:cxnChg chg="add mod">
          <ac:chgData name="Rachel Profitt" userId="33e63d03-b0ce-4cee-8a7f-3417702ed3c2" providerId="ADAL" clId="{FFD4C15D-3B49-4477-99A8-2089F249C159}" dt="2023-09-22T21:06:05.381" v="982" actId="554"/>
          <ac:cxnSpMkLst>
            <pc:docMk/>
            <pc:sldMk cId="3521904030" sldId="2076138246"/>
            <ac:cxnSpMk id="38" creationId="{9D869C35-A992-2DBF-D223-24E801B83DF3}"/>
          </ac:cxnSpMkLst>
        </pc:cxnChg>
        <pc:cxnChg chg="del mod">
          <ac:chgData name="Rachel Profitt" userId="33e63d03-b0ce-4cee-8a7f-3417702ed3c2" providerId="ADAL" clId="{FFD4C15D-3B49-4477-99A8-2089F249C159}" dt="2023-09-22T20:53:28.750" v="674" actId="478"/>
          <ac:cxnSpMkLst>
            <pc:docMk/>
            <pc:sldMk cId="3521904030" sldId="2076138246"/>
            <ac:cxnSpMk id="39" creationId="{0B34A7A7-FF2D-A0CE-74FB-717888A51482}"/>
          </ac:cxnSpMkLst>
        </pc:cxnChg>
        <pc:cxnChg chg="add mod">
          <ac:chgData name="Rachel Profitt" userId="33e63d03-b0ce-4cee-8a7f-3417702ed3c2" providerId="ADAL" clId="{FFD4C15D-3B49-4477-99A8-2089F249C159}" dt="2023-09-22T21:06:05.381" v="982" actId="554"/>
          <ac:cxnSpMkLst>
            <pc:docMk/>
            <pc:sldMk cId="3521904030" sldId="2076138246"/>
            <ac:cxnSpMk id="42" creationId="{98B30F18-8BAC-FF10-6C27-5CA9D3ED86D6}"/>
          </ac:cxnSpMkLst>
        </pc:cxnChg>
        <pc:cxnChg chg="mod">
          <ac:chgData name="Rachel Profitt" userId="33e63d03-b0ce-4cee-8a7f-3417702ed3c2" providerId="ADAL" clId="{FFD4C15D-3B49-4477-99A8-2089F249C159}" dt="2023-09-22T21:06:17.182" v="1009" actId="1036"/>
          <ac:cxnSpMkLst>
            <pc:docMk/>
            <pc:sldMk cId="3521904030" sldId="2076138246"/>
            <ac:cxnSpMk id="43" creationId="{3B3E670B-FD68-9F02-6F51-72F6E3B98788}"/>
          </ac:cxnSpMkLst>
        </pc:cxnChg>
        <pc:cxnChg chg="add mod">
          <ac:chgData name="Rachel Profitt" userId="33e63d03-b0ce-4cee-8a7f-3417702ed3c2" providerId="ADAL" clId="{FFD4C15D-3B49-4477-99A8-2089F249C159}" dt="2023-09-22T21:04:07.739" v="822" actId="1038"/>
          <ac:cxnSpMkLst>
            <pc:docMk/>
            <pc:sldMk cId="3521904030" sldId="2076138246"/>
            <ac:cxnSpMk id="46" creationId="{AC879AFD-9EC6-6BCF-C1CA-73108A3272E4}"/>
          </ac:cxnSpMkLst>
        </pc:cxnChg>
        <pc:cxnChg chg="add mod">
          <ac:chgData name="Rachel Profitt" userId="33e63d03-b0ce-4cee-8a7f-3417702ed3c2" providerId="ADAL" clId="{FFD4C15D-3B49-4477-99A8-2089F249C159}" dt="2023-09-22T21:06:05.381" v="982" actId="554"/>
          <ac:cxnSpMkLst>
            <pc:docMk/>
            <pc:sldMk cId="3521904030" sldId="2076138246"/>
            <ac:cxnSpMk id="53" creationId="{456ED39C-C59B-0B80-223C-98FAE2A728F1}"/>
          </ac:cxnSpMkLst>
        </pc:cxnChg>
        <pc:cxnChg chg="add mod">
          <ac:chgData name="Rachel Profitt" userId="33e63d03-b0ce-4cee-8a7f-3417702ed3c2" providerId="ADAL" clId="{FFD4C15D-3B49-4477-99A8-2089F249C159}" dt="2023-09-22T21:06:05.381" v="982" actId="554"/>
          <ac:cxnSpMkLst>
            <pc:docMk/>
            <pc:sldMk cId="3521904030" sldId="2076138246"/>
            <ac:cxnSpMk id="56" creationId="{2B399996-578C-5ACF-C0A5-ED1E7BC3D932}"/>
          </ac:cxnSpMkLst>
        </pc:cxnChg>
        <pc:cxnChg chg="add mod">
          <ac:chgData name="Rachel Profitt" userId="33e63d03-b0ce-4cee-8a7f-3417702ed3c2" providerId="ADAL" clId="{FFD4C15D-3B49-4477-99A8-2089F249C159}" dt="2023-09-22T21:04:07.739" v="822" actId="1038"/>
          <ac:cxnSpMkLst>
            <pc:docMk/>
            <pc:sldMk cId="3521904030" sldId="2076138246"/>
            <ac:cxnSpMk id="59" creationId="{1634DCAE-7071-7A0B-08EB-59820550E950}"/>
          </ac:cxnSpMkLst>
        </pc:cxnChg>
        <pc:cxnChg chg="add mod">
          <ac:chgData name="Rachel Profitt" userId="33e63d03-b0ce-4cee-8a7f-3417702ed3c2" providerId="ADAL" clId="{FFD4C15D-3B49-4477-99A8-2089F249C159}" dt="2023-09-22T21:04:07.739" v="822" actId="1038"/>
          <ac:cxnSpMkLst>
            <pc:docMk/>
            <pc:sldMk cId="3521904030" sldId="2076138246"/>
            <ac:cxnSpMk id="62" creationId="{382D2F63-584A-3EB1-55DE-A27303DA3264}"/>
          </ac:cxnSpMkLst>
        </pc:cxnChg>
        <pc:cxnChg chg="del mod">
          <ac:chgData name="Rachel Profitt" userId="33e63d03-b0ce-4cee-8a7f-3417702ed3c2" providerId="ADAL" clId="{FFD4C15D-3B49-4477-99A8-2089F249C159}" dt="2023-09-22T21:03:08.664" v="803" actId="478"/>
          <ac:cxnSpMkLst>
            <pc:docMk/>
            <pc:sldMk cId="3521904030" sldId="2076138246"/>
            <ac:cxnSpMk id="63" creationId="{A198AC90-49DC-00CE-8280-8C3CD78B6AFB}"/>
          </ac:cxnSpMkLst>
        </pc:cxnChg>
        <pc:cxnChg chg="add mod">
          <ac:chgData name="Rachel Profitt" userId="33e63d03-b0ce-4cee-8a7f-3417702ed3c2" providerId="ADAL" clId="{FFD4C15D-3B49-4477-99A8-2089F249C159}" dt="2023-09-22T21:08:03.627" v="1068" actId="14100"/>
          <ac:cxnSpMkLst>
            <pc:docMk/>
            <pc:sldMk cId="3521904030" sldId="2076138246"/>
            <ac:cxnSpMk id="66" creationId="{26EAA2FF-6222-B3A3-ED98-2077B73D26D5}"/>
          </ac:cxnSpMkLst>
        </pc:cxnChg>
        <pc:cxnChg chg="add mod">
          <ac:chgData name="Rachel Profitt" userId="33e63d03-b0ce-4cee-8a7f-3417702ed3c2" providerId="ADAL" clId="{FFD4C15D-3B49-4477-99A8-2089F249C159}" dt="2023-09-22T21:06:05.381" v="982" actId="554"/>
          <ac:cxnSpMkLst>
            <pc:docMk/>
            <pc:sldMk cId="3521904030" sldId="2076138246"/>
            <ac:cxnSpMk id="71" creationId="{6A6C407C-2E31-9C17-3F81-FE34CBC19950}"/>
          </ac:cxnSpMkLst>
        </pc:cxnChg>
        <pc:cxnChg chg="add mod">
          <ac:chgData name="Rachel Profitt" userId="33e63d03-b0ce-4cee-8a7f-3417702ed3c2" providerId="ADAL" clId="{FFD4C15D-3B49-4477-99A8-2089F249C159}" dt="2023-09-22T21:06:05.381" v="982" actId="554"/>
          <ac:cxnSpMkLst>
            <pc:docMk/>
            <pc:sldMk cId="3521904030" sldId="2076138246"/>
            <ac:cxnSpMk id="74" creationId="{8ECDE901-DE38-BEE8-9B7C-FA7F4DE52537}"/>
          </ac:cxnSpMkLst>
        </pc:cxnChg>
        <pc:cxnChg chg="add mod">
          <ac:chgData name="Rachel Profitt" userId="33e63d03-b0ce-4cee-8a7f-3417702ed3c2" providerId="ADAL" clId="{FFD4C15D-3B49-4477-99A8-2089F249C159}" dt="2023-09-22T21:07:57.986" v="1067" actId="1076"/>
          <ac:cxnSpMkLst>
            <pc:docMk/>
            <pc:sldMk cId="3521904030" sldId="2076138246"/>
            <ac:cxnSpMk id="77" creationId="{6A0FCBD8-EB4B-93F5-DBF5-BBBDA94FF179}"/>
          </ac:cxnSpMkLst>
        </pc:cxnChg>
        <pc:cxnChg chg="add mod">
          <ac:chgData name="Rachel Profitt" userId="33e63d03-b0ce-4cee-8a7f-3417702ed3c2" providerId="ADAL" clId="{FFD4C15D-3B49-4477-99A8-2089F249C159}" dt="2023-09-22T21:08:14.576" v="1069" actId="14100"/>
          <ac:cxnSpMkLst>
            <pc:docMk/>
            <pc:sldMk cId="3521904030" sldId="2076138246"/>
            <ac:cxnSpMk id="80" creationId="{153B798A-6D10-11D1-AAA6-80EE41C7828C}"/>
          </ac:cxnSpMkLst>
        </pc:cxnChg>
        <pc:cxnChg chg="mod">
          <ac:chgData name="Rachel Profitt" userId="33e63d03-b0ce-4cee-8a7f-3417702ed3c2" providerId="ADAL" clId="{FFD4C15D-3B49-4477-99A8-2089F249C159}" dt="2023-09-22T21:06:17.182" v="1009" actId="1036"/>
          <ac:cxnSpMkLst>
            <pc:docMk/>
            <pc:sldMk cId="3521904030" sldId="2076138246"/>
            <ac:cxnSpMk id="81" creationId="{7AC3C1F1-542F-DB32-63ED-61B85340B5ED}"/>
          </ac:cxnSpMkLst>
        </pc:cxnChg>
        <pc:cxnChg chg="add mod">
          <ac:chgData name="Rachel Profitt" userId="33e63d03-b0ce-4cee-8a7f-3417702ed3c2" providerId="ADAL" clId="{FFD4C15D-3B49-4477-99A8-2089F249C159}" dt="2023-09-22T21:08:23.357" v="1070" actId="14100"/>
          <ac:cxnSpMkLst>
            <pc:docMk/>
            <pc:sldMk cId="3521904030" sldId="2076138246"/>
            <ac:cxnSpMk id="85" creationId="{2197EF51-034E-49E4-AB9D-E5C162B6FA57}"/>
          </ac:cxnSpMkLst>
        </pc:cxnChg>
        <pc:cxnChg chg="mod">
          <ac:chgData name="Rachel Profitt" userId="33e63d03-b0ce-4cee-8a7f-3417702ed3c2" providerId="ADAL" clId="{FFD4C15D-3B49-4477-99A8-2089F249C159}" dt="2023-09-22T21:06:17.182" v="1009" actId="1036"/>
          <ac:cxnSpMkLst>
            <pc:docMk/>
            <pc:sldMk cId="3521904030" sldId="2076138246"/>
            <ac:cxnSpMk id="94" creationId="{18854C5F-EA9F-8A97-07FC-07FEF9DF3E10}"/>
          </ac:cxnSpMkLst>
        </pc:cxnChg>
        <pc:cxnChg chg="mod">
          <ac:chgData name="Rachel Profitt" userId="33e63d03-b0ce-4cee-8a7f-3417702ed3c2" providerId="ADAL" clId="{FFD4C15D-3B49-4477-99A8-2089F249C159}" dt="2023-09-22T21:06:17.182" v="1009" actId="1036"/>
          <ac:cxnSpMkLst>
            <pc:docMk/>
            <pc:sldMk cId="3521904030" sldId="2076138246"/>
            <ac:cxnSpMk id="104" creationId="{9135C77B-FFC3-FE79-6818-6D05E753EAB6}"/>
          </ac:cxnSpMkLst>
        </pc:cxnChg>
        <pc:cxnChg chg="mod">
          <ac:chgData name="Rachel Profitt" userId="33e63d03-b0ce-4cee-8a7f-3417702ed3c2" providerId="ADAL" clId="{FFD4C15D-3B49-4477-99A8-2089F249C159}" dt="2023-09-22T21:06:17.182" v="1009" actId="1036"/>
          <ac:cxnSpMkLst>
            <pc:docMk/>
            <pc:sldMk cId="3521904030" sldId="2076138246"/>
            <ac:cxnSpMk id="106" creationId="{B56BF229-016E-3726-DD40-55A1A0C0E6BB}"/>
          </ac:cxnSpMkLst>
        </pc:cxnChg>
        <pc:cxnChg chg="mod">
          <ac:chgData name="Rachel Profitt" userId="33e63d03-b0ce-4cee-8a7f-3417702ed3c2" providerId="ADAL" clId="{FFD4C15D-3B49-4477-99A8-2089F249C159}" dt="2023-09-22T21:06:49.108" v="1043" actId="1037"/>
          <ac:cxnSpMkLst>
            <pc:docMk/>
            <pc:sldMk cId="3521904030" sldId="2076138246"/>
            <ac:cxnSpMk id="110" creationId="{81C002AD-85E7-04A1-3C19-F15FEC0A4DB7}"/>
          </ac:cxnSpMkLst>
        </pc:cxnChg>
        <pc:cxnChg chg="mod">
          <ac:chgData name="Rachel Profitt" userId="33e63d03-b0ce-4cee-8a7f-3417702ed3c2" providerId="ADAL" clId="{FFD4C15D-3B49-4477-99A8-2089F249C159}" dt="2023-09-22T21:03:54.901" v="808" actId="14100"/>
          <ac:cxnSpMkLst>
            <pc:docMk/>
            <pc:sldMk cId="3521904030" sldId="2076138246"/>
            <ac:cxnSpMk id="113" creationId="{DD53CEBD-4956-60E6-55D3-619A1E2FCC73}"/>
          </ac:cxnSpMkLst>
        </pc:cxnChg>
        <pc:cxnChg chg="mod">
          <ac:chgData name="Rachel Profitt" userId="33e63d03-b0ce-4cee-8a7f-3417702ed3c2" providerId="ADAL" clId="{FFD4C15D-3B49-4477-99A8-2089F249C159}" dt="2023-09-22T21:04:12.137" v="823" actId="14100"/>
          <ac:cxnSpMkLst>
            <pc:docMk/>
            <pc:sldMk cId="3521904030" sldId="2076138246"/>
            <ac:cxnSpMk id="124" creationId="{26498058-C5F3-DB9B-DDEC-6D0F4A4A8BE2}"/>
          </ac:cxnSpMkLst>
        </pc:cxnChg>
      </pc:sldChg>
    </pc:docChg>
  </pc:docChgLst>
  <pc:docChgLst>
    <pc:chgData name="Eva Dupont (BAP DK)" userId="S::edupont@microsoft.com::1896bd18-4d3d-4e99-a560-7174873d3bfe" providerId="AD" clId="Web-{8F250CA9-1BC1-6BF9-2029-A6CD0B7D8B46}"/>
    <pc:docChg chg="modSld">
      <pc:chgData name="Eva Dupont (BAP DK)" userId="S::edupont@microsoft.com::1896bd18-4d3d-4e99-a560-7174873d3bfe" providerId="AD" clId="Web-{8F250CA9-1BC1-6BF9-2029-A6CD0B7D8B46}" dt="2023-11-23T14:46:10.080" v="69" actId="14100"/>
      <pc:docMkLst>
        <pc:docMk/>
      </pc:docMkLst>
      <pc:sldChg chg="modSp">
        <pc:chgData name="Eva Dupont (BAP DK)" userId="S::edupont@microsoft.com::1896bd18-4d3d-4e99-a560-7174873d3bfe" providerId="AD" clId="Web-{8F250CA9-1BC1-6BF9-2029-A6CD0B7D8B46}" dt="2023-11-23T14:46:10.080" v="69" actId="14100"/>
        <pc:sldMkLst>
          <pc:docMk/>
          <pc:sldMk cId="1461724430" sldId="2076138241"/>
        </pc:sldMkLst>
        <pc:spChg chg="mod">
          <ac:chgData name="Eva Dupont (BAP DK)" userId="S::edupont@microsoft.com::1896bd18-4d3d-4e99-a560-7174873d3bfe" providerId="AD" clId="Web-{8F250CA9-1BC1-6BF9-2029-A6CD0B7D8B46}" dt="2023-11-23T14:41:09.384" v="22" actId="1076"/>
          <ac:spMkLst>
            <pc:docMk/>
            <pc:sldMk cId="1461724430" sldId="2076138241"/>
            <ac:spMk id="2" creationId="{77611BAB-AAFD-6C56-F99A-54C577DB5C04}"/>
          </ac:spMkLst>
        </pc:spChg>
        <pc:spChg chg="mod">
          <ac:chgData name="Eva Dupont (BAP DK)" userId="S::edupont@microsoft.com::1896bd18-4d3d-4e99-a560-7174873d3bfe" providerId="AD" clId="Web-{8F250CA9-1BC1-6BF9-2029-A6CD0B7D8B46}" dt="2023-11-23T14:46:04.142" v="67" actId="1076"/>
          <ac:spMkLst>
            <pc:docMk/>
            <pc:sldMk cId="1461724430" sldId="2076138241"/>
            <ac:spMk id="4" creationId="{F6BE6398-EF1F-346F-6395-4C00283D5457}"/>
          </ac:spMkLst>
        </pc:spChg>
        <pc:spChg chg="mod">
          <ac:chgData name="Eva Dupont (BAP DK)" userId="S::edupont@microsoft.com::1896bd18-4d3d-4e99-a560-7174873d3bfe" providerId="AD" clId="Web-{8F250CA9-1BC1-6BF9-2029-A6CD0B7D8B46}" dt="2023-11-23T14:41:09.400" v="28" actId="1076"/>
          <ac:spMkLst>
            <pc:docMk/>
            <pc:sldMk cId="1461724430" sldId="2076138241"/>
            <ac:spMk id="14" creationId="{CD01E738-6656-CA86-5D6A-21E6FE2532F4}"/>
          </ac:spMkLst>
        </pc:spChg>
        <pc:spChg chg="mod">
          <ac:chgData name="Eva Dupont (BAP DK)" userId="S::edupont@microsoft.com::1896bd18-4d3d-4e99-a560-7174873d3bfe" providerId="AD" clId="Web-{8F250CA9-1BC1-6BF9-2029-A6CD0B7D8B46}" dt="2023-11-23T14:45:18.141" v="52" actId="1076"/>
          <ac:spMkLst>
            <pc:docMk/>
            <pc:sldMk cId="1461724430" sldId="2076138241"/>
            <ac:spMk id="96" creationId="{933830CD-C7EB-1769-C701-9E0568A12288}"/>
          </ac:spMkLst>
        </pc:spChg>
        <pc:spChg chg="mod">
          <ac:chgData name="Eva Dupont (BAP DK)" userId="S::edupont@microsoft.com::1896bd18-4d3d-4e99-a560-7174873d3bfe" providerId="AD" clId="Web-{8F250CA9-1BC1-6BF9-2029-A6CD0B7D8B46}" dt="2023-11-23T14:41:09.384" v="21" actId="1076"/>
          <ac:spMkLst>
            <pc:docMk/>
            <pc:sldMk cId="1461724430" sldId="2076138241"/>
            <ac:spMk id="258" creationId="{8CB1A48E-A718-B1C4-9930-16F400D10DC7}"/>
          </ac:spMkLst>
        </pc:spChg>
        <pc:cxnChg chg="mod">
          <ac:chgData name="Eva Dupont (BAP DK)" userId="S::edupont@microsoft.com::1896bd18-4d3d-4e99-a560-7174873d3bfe" providerId="AD" clId="Web-{8F250CA9-1BC1-6BF9-2029-A6CD0B7D8B46}" dt="2023-11-23T14:46:07.252" v="68" actId="1076"/>
          <ac:cxnSpMkLst>
            <pc:docMk/>
            <pc:sldMk cId="1461724430" sldId="2076138241"/>
            <ac:cxnSpMk id="16" creationId="{E17A9394-2977-47FC-C9F4-21E0A0B370DF}"/>
          </ac:cxnSpMkLst>
        </pc:cxnChg>
        <pc:cxnChg chg="mod">
          <ac:chgData name="Eva Dupont (BAP DK)" userId="S::edupont@microsoft.com::1896bd18-4d3d-4e99-a560-7174873d3bfe" providerId="AD" clId="Web-{8F250CA9-1BC1-6BF9-2029-A6CD0B7D8B46}" dt="2023-11-23T14:46:04.142" v="67" actId="1076"/>
          <ac:cxnSpMkLst>
            <pc:docMk/>
            <pc:sldMk cId="1461724430" sldId="2076138241"/>
            <ac:cxnSpMk id="18" creationId="{59591280-940C-5F7F-C3DF-B3144BB72741}"/>
          </ac:cxnSpMkLst>
        </pc:cxnChg>
        <pc:cxnChg chg="mod">
          <ac:chgData name="Eva Dupont (BAP DK)" userId="S::edupont@microsoft.com::1896bd18-4d3d-4e99-a560-7174873d3bfe" providerId="AD" clId="Web-{8F250CA9-1BC1-6BF9-2029-A6CD0B7D8B46}" dt="2023-11-23T14:45:18.141" v="52" actId="1076"/>
          <ac:cxnSpMkLst>
            <pc:docMk/>
            <pc:sldMk cId="1461724430" sldId="2076138241"/>
            <ac:cxnSpMk id="23" creationId="{6DCF8459-3679-F522-8A01-23CD42453C08}"/>
          </ac:cxnSpMkLst>
        </pc:cxnChg>
        <pc:cxnChg chg="mod">
          <ac:chgData name="Eva Dupont (BAP DK)" userId="S::edupont@microsoft.com::1896bd18-4d3d-4e99-a560-7174873d3bfe" providerId="AD" clId="Web-{8F250CA9-1BC1-6BF9-2029-A6CD0B7D8B46}" dt="2023-11-23T14:46:10.080" v="69" actId="14100"/>
          <ac:cxnSpMkLst>
            <pc:docMk/>
            <pc:sldMk cId="1461724430" sldId="2076138241"/>
            <ac:cxnSpMk id="28" creationId="{457DF936-1321-4D7F-B562-1EB63EF66B69}"/>
          </ac:cxnSpMkLst>
        </pc:cxnChg>
        <pc:cxnChg chg="mod">
          <ac:chgData name="Eva Dupont (BAP DK)" userId="S::edupont@microsoft.com::1896bd18-4d3d-4e99-a560-7174873d3bfe" providerId="AD" clId="Web-{8F250CA9-1BC1-6BF9-2029-A6CD0B7D8B46}" dt="2023-11-23T14:41:09.400" v="27" actId="1076"/>
          <ac:cxnSpMkLst>
            <pc:docMk/>
            <pc:sldMk cId="1461724430" sldId="2076138241"/>
            <ac:cxnSpMk id="42" creationId="{96673E09-4E75-54C9-9BB1-632A8EE3F83B}"/>
          </ac:cxnSpMkLst>
        </pc:cxnChg>
        <pc:cxnChg chg="mod">
          <ac:chgData name="Eva Dupont (BAP DK)" userId="S::edupont@microsoft.com::1896bd18-4d3d-4e99-a560-7174873d3bfe" providerId="AD" clId="Web-{8F250CA9-1BC1-6BF9-2029-A6CD0B7D8B46}" dt="2023-11-23T14:41:09.384" v="24" actId="1076"/>
          <ac:cxnSpMkLst>
            <pc:docMk/>
            <pc:sldMk cId="1461724430" sldId="2076138241"/>
            <ac:cxnSpMk id="45" creationId="{F49A6467-9F59-852C-99FD-7FE211844803}"/>
          </ac:cxnSpMkLst>
        </pc:cxnChg>
        <pc:cxnChg chg="mod">
          <ac:chgData name="Eva Dupont (BAP DK)" userId="S::edupont@microsoft.com::1896bd18-4d3d-4e99-a560-7174873d3bfe" providerId="AD" clId="Web-{8F250CA9-1BC1-6BF9-2029-A6CD0B7D8B46}" dt="2023-11-23T14:41:09.400" v="26" actId="1076"/>
          <ac:cxnSpMkLst>
            <pc:docMk/>
            <pc:sldMk cId="1461724430" sldId="2076138241"/>
            <ac:cxnSpMk id="47" creationId="{24977014-9185-8B2C-7163-48AD17333B56}"/>
          </ac:cxnSpMkLst>
        </pc:cxnChg>
        <pc:cxnChg chg="mod">
          <ac:chgData name="Eva Dupont (BAP DK)" userId="S::edupont@microsoft.com::1896bd18-4d3d-4e99-a560-7174873d3bfe" providerId="AD" clId="Web-{8F250CA9-1BC1-6BF9-2029-A6CD0B7D8B46}" dt="2023-11-23T14:41:09.384" v="25" actId="1076"/>
          <ac:cxnSpMkLst>
            <pc:docMk/>
            <pc:sldMk cId="1461724430" sldId="2076138241"/>
            <ac:cxnSpMk id="51" creationId="{078AD473-1A3F-39A3-96E5-7B86C95A8157}"/>
          </ac:cxnSpMkLst>
        </pc:cxnChg>
        <pc:cxnChg chg="mod">
          <ac:chgData name="Eva Dupont (BAP DK)" userId="S::edupont@microsoft.com::1896bd18-4d3d-4e99-a560-7174873d3bfe" providerId="AD" clId="Web-{8F250CA9-1BC1-6BF9-2029-A6CD0B7D8B46}" dt="2023-11-23T14:41:09.400" v="28" actId="1076"/>
          <ac:cxnSpMkLst>
            <pc:docMk/>
            <pc:sldMk cId="1461724430" sldId="2076138241"/>
            <ac:cxnSpMk id="274" creationId="{6986B72F-99C4-9FF6-4D62-A137D1FCAA7B}"/>
          </ac:cxnSpMkLst>
        </pc:cxnChg>
      </pc:sldChg>
    </pc:docChg>
  </pc:docChgLst>
  <pc:docChgLst>
    <pc:chgData name="Rachel Profitt" userId="33e63d03-b0ce-4cee-8a7f-3417702ed3c2" providerId="ADAL" clId="{72CEFCA5-9FE7-4B51-872D-A902CB004563}"/>
    <pc:docChg chg="delSld delSection modSection">
      <pc:chgData name="Rachel Profitt" userId="33e63d03-b0ce-4cee-8a7f-3417702ed3c2" providerId="ADAL" clId="{72CEFCA5-9FE7-4B51-872D-A902CB004563}" dt="2023-12-01T17:49:40.685" v="2" actId="18676"/>
      <pc:docMkLst>
        <pc:docMk/>
      </pc:docMkLst>
      <pc:sldChg chg="del">
        <pc:chgData name="Rachel Profitt" userId="33e63d03-b0ce-4cee-8a7f-3417702ed3c2" providerId="ADAL" clId="{72CEFCA5-9FE7-4B51-872D-A902CB004563}" dt="2023-12-01T17:49:40.685" v="2" actId="18676"/>
        <pc:sldMkLst>
          <pc:docMk/>
          <pc:sldMk cId="3957722359" sldId="1660"/>
        </pc:sldMkLst>
      </pc:sldChg>
      <pc:sldChg chg="del">
        <pc:chgData name="Rachel Profitt" userId="33e63d03-b0ce-4cee-8a7f-3417702ed3c2" providerId="ADAL" clId="{72CEFCA5-9FE7-4B51-872D-A902CB004563}" dt="2023-12-01T17:49:40.685" v="2" actId="18676"/>
        <pc:sldMkLst>
          <pc:docMk/>
          <pc:sldMk cId="737538867" sldId="1804"/>
        </pc:sldMkLst>
      </pc:sldChg>
      <pc:sldChg chg="del">
        <pc:chgData name="Rachel Profitt" userId="33e63d03-b0ce-4cee-8a7f-3417702ed3c2" providerId="ADAL" clId="{72CEFCA5-9FE7-4B51-872D-A902CB004563}" dt="2023-12-01T17:49:40.685" v="2" actId="18676"/>
        <pc:sldMkLst>
          <pc:docMk/>
          <pc:sldMk cId="673758937" sldId="1994"/>
        </pc:sldMkLst>
      </pc:sldChg>
      <pc:sldChg chg="del">
        <pc:chgData name="Rachel Profitt" userId="33e63d03-b0ce-4cee-8a7f-3417702ed3c2" providerId="ADAL" clId="{72CEFCA5-9FE7-4B51-872D-A902CB004563}" dt="2023-12-01T17:49:40.685" v="2" actId="18676"/>
        <pc:sldMkLst>
          <pc:docMk/>
          <pc:sldMk cId="458529531" sldId="1995"/>
        </pc:sldMkLst>
      </pc:sldChg>
      <pc:sldChg chg="del">
        <pc:chgData name="Rachel Profitt" userId="33e63d03-b0ce-4cee-8a7f-3417702ed3c2" providerId="ADAL" clId="{72CEFCA5-9FE7-4B51-872D-A902CB004563}" dt="2023-12-01T17:49:40.685" v="2" actId="18676"/>
        <pc:sldMkLst>
          <pc:docMk/>
          <pc:sldMk cId="1291011522" sldId="2042"/>
        </pc:sldMkLst>
      </pc:sldChg>
      <pc:sldChg chg="del">
        <pc:chgData name="Rachel Profitt" userId="33e63d03-b0ce-4cee-8a7f-3417702ed3c2" providerId="ADAL" clId="{72CEFCA5-9FE7-4B51-872D-A902CB004563}" dt="2023-12-01T17:49:40.685" v="2" actId="18676"/>
        <pc:sldMkLst>
          <pc:docMk/>
          <pc:sldMk cId="2669305560" sldId="2076138207"/>
        </pc:sldMkLst>
      </pc:sldChg>
      <pc:sldChg chg="del">
        <pc:chgData name="Rachel Profitt" userId="33e63d03-b0ce-4cee-8a7f-3417702ed3c2" providerId="ADAL" clId="{72CEFCA5-9FE7-4B51-872D-A902CB004563}" dt="2023-12-01T17:49:40.685" v="2" actId="18676"/>
        <pc:sldMkLst>
          <pc:docMk/>
          <pc:sldMk cId="2365472309" sldId="2076138238"/>
        </pc:sldMkLst>
      </pc:sldChg>
      <pc:sldChg chg="del">
        <pc:chgData name="Rachel Profitt" userId="33e63d03-b0ce-4cee-8a7f-3417702ed3c2" providerId="ADAL" clId="{72CEFCA5-9FE7-4B51-872D-A902CB004563}" dt="2023-12-01T17:49:38.302" v="1" actId="18676"/>
        <pc:sldMkLst>
          <pc:docMk/>
          <pc:sldMk cId="187231817" sldId="2076138239"/>
        </pc:sldMkLst>
      </pc:sldChg>
      <pc:sldChg chg="del">
        <pc:chgData name="Rachel Profitt" userId="33e63d03-b0ce-4cee-8a7f-3417702ed3c2" providerId="ADAL" clId="{72CEFCA5-9FE7-4B51-872D-A902CB004563}" dt="2023-12-01T17:49:38.302" v="1" actId="18676"/>
        <pc:sldMkLst>
          <pc:docMk/>
          <pc:sldMk cId="1652376440" sldId="2076138240"/>
        </pc:sldMkLst>
      </pc:sldChg>
      <pc:sldChg chg="del">
        <pc:chgData name="Rachel Profitt" userId="33e63d03-b0ce-4cee-8a7f-3417702ed3c2" providerId="ADAL" clId="{72CEFCA5-9FE7-4B51-872D-A902CB004563}" dt="2023-12-01T17:49:35.600" v="0" actId="18676"/>
        <pc:sldMkLst>
          <pc:docMk/>
          <pc:sldMk cId="2108815306" sldId="2076138242"/>
        </pc:sldMkLst>
      </pc:sldChg>
    </pc:docChg>
  </pc:docChgLst>
  <pc:docChgLst>
    <pc:chgData name="Rachel Profitt" userId="33e63d03-b0ce-4cee-8a7f-3417702ed3c2" providerId="ADAL" clId="{2F422A31-629D-4B8C-92B4-B3B8FEE09D49}"/>
    <pc:docChg chg="undo custSel modSld modSection">
      <pc:chgData name="Rachel Profitt" userId="33e63d03-b0ce-4cee-8a7f-3417702ed3c2" providerId="ADAL" clId="{2F422A31-629D-4B8C-92B4-B3B8FEE09D49}" dt="2023-03-30T15:00:30.527" v="1365" actId="1582"/>
      <pc:docMkLst>
        <pc:docMk/>
      </pc:docMkLst>
      <pc:sldChg chg="addSp delSp modSp mod">
        <pc:chgData name="Rachel Profitt" userId="33e63d03-b0ce-4cee-8a7f-3417702ed3c2" providerId="ADAL" clId="{2F422A31-629D-4B8C-92B4-B3B8FEE09D49}" dt="2023-03-30T15:00:30.527" v="1365" actId="1582"/>
        <pc:sldMkLst>
          <pc:docMk/>
          <pc:sldMk cId="1461724430" sldId="2076138241"/>
        </pc:sldMkLst>
        <pc:spChg chg="mod">
          <ac:chgData name="Rachel Profitt" userId="33e63d03-b0ce-4cee-8a7f-3417702ed3c2" providerId="ADAL" clId="{2F422A31-629D-4B8C-92B4-B3B8FEE09D49}" dt="2023-03-20T22:50:46.576" v="1332" actId="1076"/>
          <ac:spMkLst>
            <pc:docMk/>
            <pc:sldMk cId="1461724430" sldId="2076138241"/>
            <ac:spMk id="2" creationId="{77611BAB-AAFD-6C56-F99A-54C577DB5C04}"/>
          </ac:spMkLst>
        </pc:spChg>
        <pc:spChg chg="add del mod">
          <ac:chgData name="Rachel Profitt" userId="33e63d03-b0ce-4cee-8a7f-3417702ed3c2" providerId="ADAL" clId="{2F422A31-629D-4B8C-92B4-B3B8FEE09D49}" dt="2023-03-20T22:47:52.849" v="1311" actId="1076"/>
          <ac:spMkLst>
            <pc:docMk/>
            <pc:sldMk cId="1461724430" sldId="2076138241"/>
            <ac:spMk id="3" creationId="{CCBB280E-03B1-CA3F-BD62-47B36665F73E}"/>
          </ac:spMkLst>
        </pc:spChg>
        <pc:spChg chg="add mod">
          <ac:chgData name="Rachel Profitt" userId="33e63d03-b0ce-4cee-8a7f-3417702ed3c2" providerId="ADAL" clId="{2F422A31-629D-4B8C-92B4-B3B8FEE09D49}" dt="2023-03-20T22:50:46.576" v="1332" actId="1076"/>
          <ac:spMkLst>
            <pc:docMk/>
            <pc:sldMk cId="1461724430" sldId="2076138241"/>
            <ac:spMk id="4" creationId="{F6BE6398-EF1F-346F-6395-4C00283D5457}"/>
          </ac:spMkLst>
        </pc:spChg>
        <pc:spChg chg="add mod">
          <ac:chgData name="Rachel Profitt" userId="33e63d03-b0ce-4cee-8a7f-3417702ed3c2" providerId="ADAL" clId="{2F422A31-629D-4B8C-92B4-B3B8FEE09D49}" dt="2023-03-20T22:44:33.463" v="1282" actId="1076"/>
          <ac:spMkLst>
            <pc:docMk/>
            <pc:sldMk cId="1461724430" sldId="2076138241"/>
            <ac:spMk id="5" creationId="{8EFDAE07-33F9-8DE7-A5F4-222636DC1AFD}"/>
          </ac:spMkLst>
        </pc:spChg>
        <pc:spChg chg="add mod">
          <ac:chgData name="Rachel Profitt" userId="33e63d03-b0ce-4cee-8a7f-3417702ed3c2" providerId="ADAL" clId="{2F422A31-629D-4B8C-92B4-B3B8FEE09D49}" dt="2023-03-20T22:47:52.849" v="1311" actId="1076"/>
          <ac:spMkLst>
            <pc:docMk/>
            <pc:sldMk cId="1461724430" sldId="2076138241"/>
            <ac:spMk id="6" creationId="{B4C81F83-956A-B968-8616-1B6660AA9BBC}"/>
          </ac:spMkLst>
        </pc:spChg>
        <pc:spChg chg="add mod">
          <ac:chgData name="Rachel Profitt" userId="33e63d03-b0ce-4cee-8a7f-3417702ed3c2" providerId="ADAL" clId="{2F422A31-629D-4B8C-92B4-B3B8FEE09D49}" dt="2023-03-20T22:48:39.750" v="1317" actId="1076"/>
          <ac:spMkLst>
            <pc:docMk/>
            <pc:sldMk cId="1461724430" sldId="2076138241"/>
            <ac:spMk id="7" creationId="{3B767C17-7276-B6E6-CAA0-0455A98A2C13}"/>
          </ac:spMkLst>
        </pc:spChg>
        <pc:spChg chg="add mod">
          <ac:chgData name="Rachel Profitt" userId="33e63d03-b0ce-4cee-8a7f-3417702ed3c2" providerId="ADAL" clId="{2F422A31-629D-4B8C-92B4-B3B8FEE09D49}" dt="2023-03-20T22:47:38.116" v="1309" actId="1076"/>
          <ac:spMkLst>
            <pc:docMk/>
            <pc:sldMk cId="1461724430" sldId="2076138241"/>
            <ac:spMk id="8" creationId="{1E699253-F817-DDE9-1146-B934EE228D5A}"/>
          </ac:spMkLst>
        </pc:spChg>
        <pc:spChg chg="add mod">
          <ac:chgData name="Rachel Profitt" userId="33e63d03-b0ce-4cee-8a7f-3417702ed3c2" providerId="ADAL" clId="{2F422A31-629D-4B8C-92B4-B3B8FEE09D49}" dt="2023-03-20T22:47:38.116" v="1309" actId="1076"/>
          <ac:spMkLst>
            <pc:docMk/>
            <pc:sldMk cId="1461724430" sldId="2076138241"/>
            <ac:spMk id="9" creationId="{DF1D67DD-1249-A0F4-EE9C-10AAD403A2FB}"/>
          </ac:spMkLst>
        </pc:spChg>
        <pc:spChg chg="add mod">
          <ac:chgData name="Rachel Profitt" userId="33e63d03-b0ce-4cee-8a7f-3417702ed3c2" providerId="ADAL" clId="{2F422A31-629D-4B8C-92B4-B3B8FEE09D49}" dt="2023-03-20T22:48:01.117" v="1312" actId="1076"/>
          <ac:spMkLst>
            <pc:docMk/>
            <pc:sldMk cId="1461724430" sldId="2076138241"/>
            <ac:spMk id="10" creationId="{33C3EF5C-72E6-805C-27F9-32FB89E480DC}"/>
          </ac:spMkLst>
        </pc:spChg>
        <pc:spChg chg="mod">
          <ac:chgData name="Rachel Profitt" userId="33e63d03-b0ce-4cee-8a7f-3417702ed3c2" providerId="ADAL" clId="{2F422A31-629D-4B8C-92B4-B3B8FEE09D49}" dt="2023-03-20T22:51:26.019" v="1339" actId="1076"/>
          <ac:spMkLst>
            <pc:docMk/>
            <pc:sldMk cId="1461724430" sldId="2076138241"/>
            <ac:spMk id="14" creationId="{CD01E738-6656-CA86-5D6A-21E6FE2532F4}"/>
          </ac:spMkLst>
        </pc:spChg>
        <pc:spChg chg="mod">
          <ac:chgData name="Rachel Profitt" userId="33e63d03-b0ce-4cee-8a7f-3417702ed3c2" providerId="ADAL" clId="{2F422A31-629D-4B8C-92B4-B3B8FEE09D49}" dt="2023-03-20T22:47:52.849" v="1311" actId="1076"/>
          <ac:spMkLst>
            <pc:docMk/>
            <pc:sldMk cId="1461724430" sldId="2076138241"/>
            <ac:spMk id="15" creationId="{F88188FD-4D35-24FD-EDC0-FA36FF53DDF7}"/>
          </ac:spMkLst>
        </pc:spChg>
        <pc:spChg chg="mod">
          <ac:chgData name="Rachel Profitt" userId="33e63d03-b0ce-4cee-8a7f-3417702ed3c2" providerId="ADAL" clId="{2F422A31-629D-4B8C-92B4-B3B8FEE09D49}" dt="2023-03-20T22:40:38.245" v="1250" actId="1076"/>
          <ac:spMkLst>
            <pc:docMk/>
            <pc:sldMk cId="1461724430" sldId="2076138241"/>
            <ac:spMk id="20" creationId="{F3AF1995-D171-16E3-A11F-351815AE0980}"/>
          </ac:spMkLst>
        </pc:spChg>
        <pc:spChg chg="mod">
          <ac:chgData name="Rachel Profitt" userId="33e63d03-b0ce-4cee-8a7f-3417702ed3c2" providerId="ADAL" clId="{2F422A31-629D-4B8C-92B4-B3B8FEE09D49}" dt="2023-03-20T22:39:26.007" v="1235" actId="1076"/>
          <ac:spMkLst>
            <pc:docMk/>
            <pc:sldMk cId="1461724430" sldId="2076138241"/>
            <ac:spMk id="21" creationId="{7B5D59B8-4CB4-6B31-D7C2-B727C438933F}"/>
          </ac:spMkLst>
        </pc:spChg>
        <pc:spChg chg="mod">
          <ac:chgData name="Rachel Profitt" userId="33e63d03-b0ce-4cee-8a7f-3417702ed3c2" providerId="ADAL" clId="{2F422A31-629D-4B8C-92B4-B3B8FEE09D49}" dt="2023-03-20T22:49:36.385" v="1323" actId="1076"/>
          <ac:spMkLst>
            <pc:docMk/>
            <pc:sldMk cId="1461724430" sldId="2076138241"/>
            <ac:spMk id="22" creationId="{E6D8F978-793E-68EF-6AE7-E34DC9737D90}"/>
          </ac:spMkLst>
        </pc:spChg>
        <pc:spChg chg="mod">
          <ac:chgData name="Rachel Profitt" userId="33e63d03-b0ce-4cee-8a7f-3417702ed3c2" providerId="ADAL" clId="{2F422A31-629D-4B8C-92B4-B3B8FEE09D49}" dt="2023-03-20T22:40:31.874" v="1248" actId="1076"/>
          <ac:spMkLst>
            <pc:docMk/>
            <pc:sldMk cId="1461724430" sldId="2076138241"/>
            <ac:spMk id="83" creationId="{BFA099C3-1139-7E7E-AB86-A827F66EB71A}"/>
          </ac:spMkLst>
        </pc:spChg>
        <pc:spChg chg="mod">
          <ac:chgData name="Rachel Profitt" userId="33e63d03-b0ce-4cee-8a7f-3417702ed3c2" providerId="ADAL" clId="{2F422A31-629D-4B8C-92B4-B3B8FEE09D49}" dt="2023-03-20T22:40:58.538" v="1255" actId="1076"/>
          <ac:spMkLst>
            <pc:docMk/>
            <pc:sldMk cId="1461724430" sldId="2076138241"/>
            <ac:spMk id="85" creationId="{B9A7A77A-71A4-BC2C-6729-7FCF10FA22F1}"/>
          </ac:spMkLst>
        </pc:spChg>
        <pc:spChg chg="mod">
          <ac:chgData name="Rachel Profitt" userId="33e63d03-b0ce-4cee-8a7f-3417702ed3c2" providerId="ADAL" clId="{2F422A31-629D-4B8C-92B4-B3B8FEE09D49}" dt="2023-03-20T22:41:03.637" v="1256" actId="1076"/>
          <ac:spMkLst>
            <pc:docMk/>
            <pc:sldMk cId="1461724430" sldId="2076138241"/>
            <ac:spMk id="86" creationId="{FB284989-0736-2F28-6CEE-3E1117B403FF}"/>
          </ac:spMkLst>
        </pc:spChg>
        <pc:spChg chg="mod">
          <ac:chgData name="Rachel Profitt" userId="33e63d03-b0ce-4cee-8a7f-3417702ed3c2" providerId="ADAL" clId="{2F422A31-629D-4B8C-92B4-B3B8FEE09D49}" dt="2023-03-20T22:40:41.004" v="1251" actId="1076"/>
          <ac:spMkLst>
            <pc:docMk/>
            <pc:sldMk cId="1461724430" sldId="2076138241"/>
            <ac:spMk id="87" creationId="{F9B52265-3956-181B-0916-77CD7A47489B}"/>
          </ac:spMkLst>
        </pc:spChg>
        <pc:spChg chg="mod">
          <ac:chgData name="Rachel Profitt" userId="33e63d03-b0ce-4cee-8a7f-3417702ed3c2" providerId="ADAL" clId="{2F422A31-629D-4B8C-92B4-B3B8FEE09D49}" dt="2023-03-20T22:50:46.576" v="1332" actId="1076"/>
          <ac:spMkLst>
            <pc:docMk/>
            <pc:sldMk cId="1461724430" sldId="2076138241"/>
            <ac:spMk id="96" creationId="{933830CD-C7EB-1769-C701-9E0568A12288}"/>
          </ac:spMkLst>
        </pc:spChg>
        <pc:spChg chg="mod">
          <ac:chgData name="Rachel Profitt" userId="33e63d03-b0ce-4cee-8a7f-3417702ed3c2" providerId="ADAL" clId="{2F422A31-629D-4B8C-92B4-B3B8FEE09D49}" dt="2023-03-20T22:39:21.983" v="1234" actId="1076"/>
          <ac:spMkLst>
            <pc:docMk/>
            <pc:sldMk cId="1461724430" sldId="2076138241"/>
            <ac:spMk id="98" creationId="{92803DB4-0AFA-48E9-DB3D-F1A7EBDCB888}"/>
          </ac:spMkLst>
        </pc:spChg>
        <pc:spChg chg="mod">
          <ac:chgData name="Rachel Profitt" userId="33e63d03-b0ce-4cee-8a7f-3417702ed3c2" providerId="ADAL" clId="{2F422A31-629D-4B8C-92B4-B3B8FEE09D49}" dt="2023-03-20T22:34:29.967" v="1188" actId="1076"/>
          <ac:spMkLst>
            <pc:docMk/>
            <pc:sldMk cId="1461724430" sldId="2076138241"/>
            <ac:spMk id="103" creationId="{F9C27996-6479-D252-639B-594F2BB9FF31}"/>
          </ac:spMkLst>
        </pc:spChg>
        <pc:spChg chg="mod">
          <ac:chgData name="Rachel Profitt" userId="33e63d03-b0ce-4cee-8a7f-3417702ed3c2" providerId="ADAL" clId="{2F422A31-629D-4B8C-92B4-B3B8FEE09D49}" dt="2023-03-20T22:50:01.446" v="1329" actId="1076"/>
          <ac:spMkLst>
            <pc:docMk/>
            <pc:sldMk cId="1461724430" sldId="2076138241"/>
            <ac:spMk id="158" creationId="{18E42D95-20EA-8A94-096E-421E3035CA8B}"/>
          </ac:spMkLst>
        </pc:spChg>
        <pc:spChg chg="mod">
          <ac:chgData name="Rachel Profitt" userId="33e63d03-b0ce-4cee-8a7f-3417702ed3c2" providerId="ADAL" clId="{2F422A31-629D-4B8C-92B4-B3B8FEE09D49}" dt="2023-03-20T22:39:06.329" v="1231" actId="1076"/>
          <ac:spMkLst>
            <pc:docMk/>
            <pc:sldMk cId="1461724430" sldId="2076138241"/>
            <ac:spMk id="199" creationId="{4990BBEE-9634-F6C8-A796-D9015078432A}"/>
          </ac:spMkLst>
        </pc:spChg>
        <pc:spChg chg="mod">
          <ac:chgData name="Rachel Profitt" userId="33e63d03-b0ce-4cee-8a7f-3417702ed3c2" providerId="ADAL" clId="{2F422A31-629D-4B8C-92B4-B3B8FEE09D49}" dt="2023-03-20T22:47:52.849" v="1311" actId="1076"/>
          <ac:spMkLst>
            <pc:docMk/>
            <pc:sldMk cId="1461724430" sldId="2076138241"/>
            <ac:spMk id="200" creationId="{72721AD2-4C05-FF36-C32C-7257FAE5412C}"/>
          </ac:spMkLst>
        </pc:spChg>
        <pc:spChg chg="mod">
          <ac:chgData name="Rachel Profitt" userId="33e63d03-b0ce-4cee-8a7f-3417702ed3c2" providerId="ADAL" clId="{2F422A31-629D-4B8C-92B4-B3B8FEE09D49}" dt="2023-03-20T22:48:43.081" v="1318" actId="1076"/>
          <ac:spMkLst>
            <pc:docMk/>
            <pc:sldMk cId="1461724430" sldId="2076138241"/>
            <ac:spMk id="201" creationId="{7CB1D86D-A284-8439-966F-B39CDBA78C52}"/>
          </ac:spMkLst>
        </pc:spChg>
        <pc:spChg chg="mod">
          <ac:chgData name="Rachel Profitt" userId="33e63d03-b0ce-4cee-8a7f-3417702ed3c2" providerId="ADAL" clId="{2F422A31-629D-4B8C-92B4-B3B8FEE09D49}" dt="2023-03-20T22:50:46.576" v="1332" actId="1076"/>
          <ac:spMkLst>
            <pc:docMk/>
            <pc:sldMk cId="1461724430" sldId="2076138241"/>
            <ac:spMk id="252" creationId="{2C7190D4-8FD5-D68D-862F-549CB8A85D90}"/>
          </ac:spMkLst>
        </pc:spChg>
        <pc:spChg chg="mod">
          <ac:chgData name="Rachel Profitt" userId="33e63d03-b0ce-4cee-8a7f-3417702ed3c2" providerId="ADAL" clId="{2F422A31-629D-4B8C-92B4-B3B8FEE09D49}" dt="2023-03-20T22:50:46.576" v="1332" actId="1076"/>
          <ac:spMkLst>
            <pc:docMk/>
            <pc:sldMk cId="1461724430" sldId="2076138241"/>
            <ac:spMk id="258" creationId="{8CB1A48E-A718-B1C4-9930-16F400D10DC7}"/>
          </ac:spMkLst>
        </pc:spChg>
        <pc:cxnChg chg="add mod">
          <ac:chgData name="Rachel Profitt" userId="33e63d03-b0ce-4cee-8a7f-3417702ed3c2" providerId="ADAL" clId="{2F422A31-629D-4B8C-92B4-B3B8FEE09D49}" dt="2023-03-30T14:59:00.229" v="1358" actId="1582"/>
          <ac:cxnSpMkLst>
            <pc:docMk/>
            <pc:sldMk cId="1461724430" sldId="2076138241"/>
            <ac:cxnSpMk id="16" creationId="{E17A9394-2977-47FC-C9F4-21E0A0B370DF}"/>
          </ac:cxnSpMkLst>
        </pc:cxnChg>
        <pc:cxnChg chg="add mod">
          <ac:chgData name="Rachel Profitt" userId="33e63d03-b0ce-4cee-8a7f-3417702ed3c2" providerId="ADAL" clId="{2F422A31-629D-4B8C-92B4-B3B8FEE09D49}" dt="2023-03-30T14:59:00.229" v="1358" actId="1582"/>
          <ac:cxnSpMkLst>
            <pc:docMk/>
            <pc:sldMk cId="1461724430" sldId="2076138241"/>
            <ac:cxnSpMk id="18" creationId="{59591280-940C-5F7F-C3DF-B3144BB72741}"/>
          </ac:cxnSpMkLst>
        </pc:cxnChg>
        <pc:cxnChg chg="add mod">
          <ac:chgData name="Rachel Profitt" userId="33e63d03-b0ce-4cee-8a7f-3417702ed3c2" providerId="ADAL" clId="{2F422A31-629D-4B8C-92B4-B3B8FEE09D49}" dt="2023-03-30T14:59:00.229" v="1358" actId="1582"/>
          <ac:cxnSpMkLst>
            <pc:docMk/>
            <pc:sldMk cId="1461724430" sldId="2076138241"/>
            <ac:cxnSpMk id="23" creationId="{6DCF8459-3679-F522-8A01-23CD42453C08}"/>
          </ac:cxnSpMkLst>
        </pc:cxnChg>
        <pc:cxnChg chg="add mod">
          <ac:chgData name="Rachel Profitt" userId="33e63d03-b0ce-4cee-8a7f-3417702ed3c2" providerId="ADAL" clId="{2F422A31-629D-4B8C-92B4-B3B8FEE09D49}" dt="2023-03-30T14:59:00.229" v="1358" actId="1582"/>
          <ac:cxnSpMkLst>
            <pc:docMk/>
            <pc:sldMk cId="1461724430" sldId="2076138241"/>
            <ac:cxnSpMk id="26" creationId="{E4CA053D-D71A-3196-D8F4-DFA54F4E2CFF}"/>
          </ac:cxnSpMkLst>
        </pc:cxnChg>
        <pc:cxnChg chg="add mod">
          <ac:chgData name="Rachel Profitt" userId="33e63d03-b0ce-4cee-8a7f-3417702ed3c2" providerId="ADAL" clId="{2F422A31-629D-4B8C-92B4-B3B8FEE09D49}" dt="2023-03-30T14:59:00.229" v="1358" actId="1582"/>
          <ac:cxnSpMkLst>
            <pc:docMk/>
            <pc:sldMk cId="1461724430" sldId="2076138241"/>
            <ac:cxnSpMk id="28" creationId="{457DF936-1321-4D7F-B562-1EB63EF66B69}"/>
          </ac:cxnSpMkLst>
        </pc:cxnChg>
        <pc:cxnChg chg="add mod">
          <ac:chgData name="Rachel Profitt" userId="33e63d03-b0ce-4cee-8a7f-3417702ed3c2" providerId="ADAL" clId="{2F422A31-629D-4B8C-92B4-B3B8FEE09D49}" dt="2023-03-30T14:58:40.597" v="1356" actId="1582"/>
          <ac:cxnSpMkLst>
            <pc:docMk/>
            <pc:sldMk cId="1461724430" sldId="2076138241"/>
            <ac:cxnSpMk id="42" creationId="{96673E09-4E75-54C9-9BB1-632A8EE3F83B}"/>
          </ac:cxnSpMkLst>
        </pc:cxnChg>
        <pc:cxnChg chg="add mod">
          <ac:chgData name="Rachel Profitt" userId="33e63d03-b0ce-4cee-8a7f-3417702ed3c2" providerId="ADAL" clId="{2F422A31-629D-4B8C-92B4-B3B8FEE09D49}" dt="2023-03-30T14:58:40.597" v="1356" actId="1582"/>
          <ac:cxnSpMkLst>
            <pc:docMk/>
            <pc:sldMk cId="1461724430" sldId="2076138241"/>
            <ac:cxnSpMk id="45" creationId="{F49A6467-9F59-852C-99FD-7FE211844803}"/>
          </ac:cxnSpMkLst>
        </pc:cxnChg>
        <pc:cxnChg chg="add mod">
          <ac:chgData name="Rachel Profitt" userId="33e63d03-b0ce-4cee-8a7f-3417702ed3c2" providerId="ADAL" clId="{2F422A31-629D-4B8C-92B4-B3B8FEE09D49}" dt="2023-03-30T14:58:40.597" v="1356" actId="1582"/>
          <ac:cxnSpMkLst>
            <pc:docMk/>
            <pc:sldMk cId="1461724430" sldId="2076138241"/>
            <ac:cxnSpMk id="47" creationId="{24977014-9185-8B2C-7163-48AD17333B56}"/>
          </ac:cxnSpMkLst>
        </pc:cxnChg>
        <pc:cxnChg chg="add mod">
          <ac:chgData name="Rachel Profitt" userId="33e63d03-b0ce-4cee-8a7f-3417702ed3c2" providerId="ADAL" clId="{2F422A31-629D-4B8C-92B4-B3B8FEE09D49}" dt="2023-03-30T14:58:40.597" v="1356" actId="1582"/>
          <ac:cxnSpMkLst>
            <pc:docMk/>
            <pc:sldMk cId="1461724430" sldId="2076138241"/>
            <ac:cxnSpMk id="49" creationId="{14904E61-3685-504C-8E8C-DC589EE1D3DD}"/>
          </ac:cxnSpMkLst>
        </pc:cxnChg>
        <pc:cxnChg chg="add mod">
          <ac:chgData name="Rachel Profitt" userId="33e63d03-b0ce-4cee-8a7f-3417702ed3c2" providerId="ADAL" clId="{2F422A31-629D-4B8C-92B4-B3B8FEE09D49}" dt="2023-03-30T14:58:40.597" v="1356" actId="1582"/>
          <ac:cxnSpMkLst>
            <pc:docMk/>
            <pc:sldMk cId="1461724430" sldId="2076138241"/>
            <ac:cxnSpMk id="51" creationId="{078AD473-1A3F-39A3-96E5-7B86C95A8157}"/>
          </ac:cxnSpMkLst>
        </pc:cxnChg>
        <pc:cxnChg chg="add mod">
          <ac:chgData name="Rachel Profitt" userId="33e63d03-b0ce-4cee-8a7f-3417702ed3c2" providerId="ADAL" clId="{2F422A31-629D-4B8C-92B4-B3B8FEE09D49}" dt="2023-03-30T14:59:27.924" v="1362" actId="1582"/>
          <ac:cxnSpMkLst>
            <pc:docMk/>
            <pc:sldMk cId="1461724430" sldId="2076138241"/>
            <ac:cxnSpMk id="53" creationId="{E22A9478-2443-8294-B703-46CA21F971D5}"/>
          </ac:cxnSpMkLst>
        </pc:cxnChg>
        <pc:cxnChg chg="add mod">
          <ac:chgData name="Rachel Profitt" userId="33e63d03-b0ce-4cee-8a7f-3417702ed3c2" providerId="ADAL" clId="{2F422A31-629D-4B8C-92B4-B3B8FEE09D49}" dt="2023-03-30T14:59:27.924" v="1362" actId="1582"/>
          <ac:cxnSpMkLst>
            <pc:docMk/>
            <pc:sldMk cId="1461724430" sldId="2076138241"/>
            <ac:cxnSpMk id="55" creationId="{29699BEE-0DB3-340C-7D94-24E039A7EC4B}"/>
          </ac:cxnSpMkLst>
        </pc:cxnChg>
        <pc:cxnChg chg="add del mod">
          <ac:chgData name="Rachel Profitt" userId="33e63d03-b0ce-4cee-8a7f-3417702ed3c2" providerId="ADAL" clId="{2F422A31-629D-4B8C-92B4-B3B8FEE09D49}" dt="2023-03-20T22:40:15.972" v="1246" actId="478"/>
          <ac:cxnSpMkLst>
            <pc:docMk/>
            <pc:sldMk cId="1461724430" sldId="2076138241"/>
            <ac:cxnSpMk id="57" creationId="{4512832A-9240-F49B-85BA-25FE2FE438C5}"/>
          </ac:cxnSpMkLst>
        </pc:cxnChg>
        <pc:cxnChg chg="add mod">
          <ac:chgData name="Rachel Profitt" userId="33e63d03-b0ce-4cee-8a7f-3417702ed3c2" providerId="ADAL" clId="{2F422A31-629D-4B8C-92B4-B3B8FEE09D49}" dt="2023-03-30T14:59:44.635" v="1363" actId="1582"/>
          <ac:cxnSpMkLst>
            <pc:docMk/>
            <pc:sldMk cId="1461724430" sldId="2076138241"/>
            <ac:cxnSpMk id="95" creationId="{EBC244F7-A18A-8869-39E6-173754E96CF5}"/>
          </ac:cxnSpMkLst>
        </pc:cxnChg>
        <pc:cxnChg chg="add mod">
          <ac:chgData name="Rachel Profitt" userId="33e63d03-b0ce-4cee-8a7f-3417702ed3c2" providerId="ADAL" clId="{2F422A31-629D-4B8C-92B4-B3B8FEE09D49}" dt="2023-03-30T14:59:44.635" v="1363" actId="1582"/>
          <ac:cxnSpMkLst>
            <pc:docMk/>
            <pc:sldMk cId="1461724430" sldId="2076138241"/>
            <ac:cxnSpMk id="100" creationId="{9C66B91F-634C-B1BB-3972-8C81BF512F23}"/>
          </ac:cxnSpMkLst>
        </pc:cxnChg>
        <pc:cxnChg chg="add mod">
          <ac:chgData name="Rachel Profitt" userId="33e63d03-b0ce-4cee-8a7f-3417702ed3c2" providerId="ADAL" clId="{2F422A31-629D-4B8C-92B4-B3B8FEE09D49}" dt="2023-03-30T14:59:44.635" v="1363" actId="1582"/>
          <ac:cxnSpMkLst>
            <pc:docMk/>
            <pc:sldMk cId="1461724430" sldId="2076138241"/>
            <ac:cxnSpMk id="104" creationId="{6D28C6EF-A59E-E8FE-9F62-47C0FE870CD2}"/>
          </ac:cxnSpMkLst>
        </pc:cxnChg>
        <pc:cxnChg chg="add mod">
          <ac:chgData name="Rachel Profitt" userId="33e63d03-b0ce-4cee-8a7f-3417702ed3c2" providerId="ADAL" clId="{2F422A31-629D-4B8C-92B4-B3B8FEE09D49}" dt="2023-03-30T14:59:44.635" v="1363" actId="1582"/>
          <ac:cxnSpMkLst>
            <pc:docMk/>
            <pc:sldMk cId="1461724430" sldId="2076138241"/>
            <ac:cxnSpMk id="107" creationId="{34DD6DD8-6EE9-3035-6DD3-8097BFE82BCF}"/>
          </ac:cxnSpMkLst>
        </pc:cxnChg>
        <pc:cxnChg chg="add mod">
          <ac:chgData name="Rachel Profitt" userId="33e63d03-b0ce-4cee-8a7f-3417702ed3c2" providerId="ADAL" clId="{2F422A31-629D-4B8C-92B4-B3B8FEE09D49}" dt="2023-03-30T14:59:44.635" v="1363" actId="1582"/>
          <ac:cxnSpMkLst>
            <pc:docMk/>
            <pc:sldMk cId="1461724430" sldId="2076138241"/>
            <ac:cxnSpMk id="112" creationId="{D14E5DAD-1931-6155-0480-ABDE2A2180C2}"/>
          </ac:cxnSpMkLst>
        </pc:cxnChg>
        <pc:cxnChg chg="add del mod">
          <ac:chgData name="Rachel Profitt" userId="33e63d03-b0ce-4cee-8a7f-3417702ed3c2" providerId="ADAL" clId="{2F422A31-629D-4B8C-92B4-B3B8FEE09D49}" dt="2023-03-20T22:45:32.819" v="1292" actId="478"/>
          <ac:cxnSpMkLst>
            <pc:docMk/>
            <pc:sldMk cId="1461724430" sldId="2076138241"/>
            <ac:cxnSpMk id="114" creationId="{61F5C919-C7DA-3CCF-D426-DC0D6DE21D36}"/>
          </ac:cxnSpMkLst>
        </pc:cxnChg>
        <pc:cxnChg chg="add mod">
          <ac:chgData name="Rachel Profitt" userId="33e63d03-b0ce-4cee-8a7f-3417702ed3c2" providerId="ADAL" clId="{2F422A31-629D-4B8C-92B4-B3B8FEE09D49}" dt="2023-03-30T14:59:44.635" v="1363" actId="1582"/>
          <ac:cxnSpMkLst>
            <pc:docMk/>
            <pc:sldMk cId="1461724430" sldId="2076138241"/>
            <ac:cxnSpMk id="117" creationId="{2941AC02-B5CC-0398-984E-A1EAF08D3300}"/>
          </ac:cxnSpMkLst>
        </pc:cxnChg>
        <pc:cxnChg chg="add del mod">
          <ac:chgData name="Rachel Profitt" userId="33e63d03-b0ce-4cee-8a7f-3417702ed3c2" providerId="ADAL" clId="{2F422A31-629D-4B8C-92B4-B3B8FEE09D49}" dt="2023-03-20T22:44:54.889" v="1286" actId="478"/>
          <ac:cxnSpMkLst>
            <pc:docMk/>
            <pc:sldMk cId="1461724430" sldId="2076138241"/>
            <ac:cxnSpMk id="120" creationId="{859DAFB2-AD2A-3E7C-DFF8-A9D8294F3E1B}"/>
          </ac:cxnSpMkLst>
        </pc:cxnChg>
        <pc:cxnChg chg="del mod">
          <ac:chgData name="Rachel Profitt" userId="33e63d03-b0ce-4cee-8a7f-3417702ed3c2" providerId="ADAL" clId="{2F422A31-629D-4B8C-92B4-B3B8FEE09D49}" dt="2023-03-20T22:27:50.757" v="543" actId="478"/>
          <ac:cxnSpMkLst>
            <pc:docMk/>
            <pc:sldMk cId="1461724430" sldId="2076138241"/>
            <ac:cxnSpMk id="124" creationId="{8FE2252E-4733-EC24-55DB-2659386178CA}"/>
          </ac:cxnSpMkLst>
        </pc:cxnChg>
        <pc:cxnChg chg="add del mod">
          <ac:chgData name="Rachel Profitt" userId="33e63d03-b0ce-4cee-8a7f-3417702ed3c2" providerId="ADAL" clId="{2F422A31-629D-4B8C-92B4-B3B8FEE09D49}" dt="2023-03-20T22:49:52.018" v="1327" actId="478"/>
          <ac:cxnSpMkLst>
            <pc:docMk/>
            <pc:sldMk cId="1461724430" sldId="2076138241"/>
            <ac:cxnSpMk id="125" creationId="{9F900ACF-E248-54BD-19B5-322903AB9406}"/>
          </ac:cxnSpMkLst>
        </pc:cxnChg>
        <pc:cxnChg chg="add del mod">
          <ac:chgData name="Rachel Profitt" userId="33e63d03-b0ce-4cee-8a7f-3417702ed3c2" providerId="ADAL" clId="{2F422A31-629D-4B8C-92B4-B3B8FEE09D49}" dt="2023-03-20T22:49:49.067" v="1326" actId="478"/>
          <ac:cxnSpMkLst>
            <pc:docMk/>
            <pc:sldMk cId="1461724430" sldId="2076138241"/>
            <ac:cxnSpMk id="127" creationId="{D590210E-BFB7-F85A-1911-79607736A0C2}"/>
          </ac:cxnSpMkLst>
        </pc:cxnChg>
        <pc:cxnChg chg="del mod">
          <ac:chgData name="Rachel Profitt" userId="33e63d03-b0ce-4cee-8a7f-3417702ed3c2" providerId="ADAL" clId="{2F422A31-629D-4B8C-92B4-B3B8FEE09D49}" dt="2023-03-20T22:27:48.607" v="540" actId="478"/>
          <ac:cxnSpMkLst>
            <pc:docMk/>
            <pc:sldMk cId="1461724430" sldId="2076138241"/>
            <ac:cxnSpMk id="128" creationId="{ADA3D9E3-3688-7D30-1815-25B394A0A447}"/>
          </ac:cxnSpMkLst>
        </pc:cxnChg>
        <pc:cxnChg chg="add mod">
          <ac:chgData name="Rachel Profitt" userId="33e63d03-b0ce-4cee-8a7f-3417702ed3c2" providerId="ADAL" clId="{2F422A31-629D-4B8C-92B4-B3B8FEE09D49}" dt="2023-03-30T14:59:27.924" v="1362" actId="1582"/>
          <ac:cxnSpMkLst>
            <pc:docMk/>
            <pc:sldMk cId="1461724430" sldId="2076138241"/>
            <ac:cxnSpMk id="130" creationId="{87F42E28-C4EE-E61E-71BC-8FF6369DFFBA}"/>
          </ac:cxnSpMkLst>
        </pc:cxnChg>
        <pc:cxnChg chg="del mod">
          <ac:chgData name="Rachel Profitt" userId="33e63d03-b0ce-4cee-8a7f-3417702ed3c2" providerId="ADAL" clId="{2F422A31-629D-4B8C-92B4-B3B8FEE09D49}" dt="2023-03-20T22:29:23.562" v="669" actId="478"/>
          <ac:cxnSpMkLst>
            <pc:docMk/>
            <pc:sldMk cId="1461724430" sldId="2076138241"/>
            <ac:cxnSpMk id="133" creationId="{625D2051-0FCE-87E1-9DDE-EE407A793F9D}"/>
          </ac:cxnSpMkLst>
        </pc:cxnChg>
        <pc:cxnChg chg="del mod">
          <ac:chgData name="Rachel Profitt" userId="33e63d03-b0ce-4cee-8a7f-3417702ed3c2" providerId="ADAL" clId="{2F422A31-629D-4B8C-92B4-B3B8FEE09D49}" dt="2023-03-20T22:27:49.381" v="541" actId="478"/>
          <ac:cxnSpMkLst>
            <pc:docMk/>
            <pc:sldMk cId="1461724430" sldId="2076138241"/>
            <ac:cxnSpMk id="140" creationId="{9A6967C0-90E3-91B3-32D4-44BD843797C3}"/>
          </ac:cxnSpMkLst>
        </pc:cxnChg>
        <pc:cxnChg chg="add del mod">
          <ac:chgData name="Rachel Profitt" userId="33e63d03-b0ce-4cee-8a7f-3417702ed3c2" providerId="ADAL" clId="{2F422A31-629D-4B8C-92B4-B3B8FEE09D49}" dt="2023-03-20T22:49:53.693" v="1328" actId="478"/>
          <ac:cxnSpMkLst>
            <pc:docMk/>
            <pc:sldMk cId="1461724430" sldId="2076138241"/>
            <ac:cxnSpMk id="141" creationId="{FBBDAB9B-5218-D88C-1756-18E9123686C9}"/>
          </ac:cxnSpMkLst>
        </pc:cxnChg>
        <pc:cxnChg chg="add mod">
          <ac:chgData name="Rachel Profitt" userId="33e63d03-b0ce-4cee-8a7f-3417702ed3c2" providerId="ADAL" clId="{2F422A31-629D-4B8C-92B4-B3B8FEE09D49}" dt="2023-03-30T14:59:27.924" v="1362" actId="1582"/>
          <ac:cxnSpMkLst>
            <pc:docMk/>
            <pc:sldMk cId="1461724430" sldId="2076138241"/>
            <ac:cxnSpMk id="143" creationId="{0B1331E3-F58F-8870-D9FF-4E603545EB4D}"/>
          </ac:cxnSpMkLst>
        </pc:cxnChg>
        <pc:cxnChg chg="add mod">
          <ac:chgData name="Rachel Profitt" userId="33e63d03-b0ce-4cee-8a7f-3417702ed3c2" providerId="ADAL" clId="{2F422A31-629D-4B8C-92B4-B3B8FEE09D49}" dt="2023-03-30T14:59:27.924" v="1362" actId="1582"/>
          <ac:cxnSpMkLst>
            <pc:docMk/>
            <pc:sldMk cId="1461724430" sldId="2076138241"/>
            <ac:cxnSpMk id="145" creationId="{9276F23A-BED3-8B32-9F21-C95D9A0C911F}"/>
          </ac:cxnSpMkLst>
        </pc:cxnChg>
        <pc:cxnChg chg="add mod">
          <ac:chgData name="Rachel Profitt" userId="33e63d03-b0ce-4cee-8a7f-3417702ed3c2" providerId="ADAL" clId="{2F422A31-629D-4B8C-92B4-B3B8FEE09D49}" dt="2023-03-30T14:59:27.924" v="1362" actId="1582"/>
          <ac:cxnSpMkLst>
            <pc:docMk/>
            <pc:sldMk cId="1461724430" sldId="2076138241"/>
            <ac:cxnSpMk id="147" creationId="{A2CC83CE-81FA-AB08-131E-5A271633C740}"/>
          </ac:cxnSpMkLst>
        </pc:cxnChg>
        <pc:cxnChg chg="del mod">
          <ac:chgData name="Rachel Profitt" userId="33e63d03-b0ce-4cee-8a7f-3417702ed3c2" providerId="ADAL" clId="{2F422A31-629D-4B8C-92B4-B3B8FEE09D49}" dt="2023-03-20T22:27:58.216" v="552" actId="478"/>
          <ac:cxnSpMkLst>
            <pc:docMk/>
            <pc:sldMk cId="1461724430" sldId="2076138241"/>
            <ac:cxnSpMk id="151" creationId="{7E865768-589D-B772-46E3-CB6903F304C4}"/>
          </ac:cxnSpMkLst>
        </pc:cxnChg>
        <pc:cxnChg chg="add mod">
          <ac:chgData name="Rachel Profitt" userId="33e63d03-b0ce-4cee-8a7f-3417702ed3c2" providerId="ADAL" clId="{2F422A31-629D-4B8C-92B4-B3B8FEE09D49}" dt="2023-03-30T14:59:44.635" v="1363" actId="1582"/>
          <ac:cxnSpMkLst>
            <pc:docMk/>
            <pc:sldMk cId="1461724430" sldId="2076138241"/>
            <ac:cxnSpMk id="152" creationId="{AE8C46B5-6F5E-FCD4-D20F-38CE296720E9}"/>
          </ac:cxnSpMkLst>
        </pc:cxnChg>
        <pc:cxnChg chg="add mod">
          <ac:chgData name="Rachel Profitt" userId="33e63d03-b0ce-4cee-8a7f-3417702ed3c2" providerId="ADAL" clId="{2F422A31-629D-4B8C-92B4-B3B8FEE09D49}" dt="2023-03-30T14:59:27.924" v="1362" actId="1582"/>
          <ac:cxnSpMkLst>
            <pc:docMk/>
            <pc:sldMk cId="1461724430" sldId="2076138241"/>
            <ac:cxnSpMk id="159" creationId="{D4542A34-AA95-D3B5-91E0-A105999EC861}"/>
          </ac:cxnSpMkLst>
        </pc:cxnChg>
        <pc:cxnChg chg="add del mod">
          <ac:chgData name="Rachel Profitt" userId="33e63d03-b0ce-4cee-8a7f-3417702ed3c2" providerId="ADAL" clId="{2F422A31-629D-4B8C-92B4-B3B8FEE09D49}" dt="2023-03-20T22:47:20.771" v="1307" actId="478"/>
          <ac:cxnSpMkLst>
            <pc:docMk/>
            <pc:sldMk cId="1461724430" sldId="2076138241"/>
            <ac:cxnSpMk id="161" creationId="{07FFE025-4C07-96F7-7C05-40BC2F70A63B}"/>
          </ac:cxnSpMkLst>
        </pc:cxnChg>
        <pc:cxnChg chg="del mod">
          <ac:chgData name="Rachel Profitt" userId="33e63d03-b0ce-4cee-8a7f-3417702ed3c2" providerId="ADAL" clId="{2F422A31-629D-4B8C-92B4-B3B8FEE09D49}" dt="2023-03-20T22:27:58.816" v="553" actId="478"/>
          <ac:cxnSpMkLst>
            <pc:docMk/>
            <pc:sldMk cId="1461724430" sldId="2076138241"/>
            <ac:cxnSpMk id="163" creationId="{A74B18F5-11B3-0F1A-F246-09AAF8D3A15D}"/>
          </ac:cxnSpMkLst>
        </pc:cxnChg>
        <pc:cxnChg chg="add mod">
          <ac:chgData name="Rachel Profitt" userId="33e63d03-b0ce-4cee-8a7f-3417702ed3c2" providerId="ADAL" clId="{2F422A31-629D-4B8C-92B4-B3B8FEE09D49}" dt="2023-03-30T14:59:27.924" v="1362" actId="1582"/>
          <ac:cxnSpMkLst>
            <pc:docMk/>
            <pc:sldMk cId="1461724430" sldId="2076138241"/>
            <ac:cxnSpMk id="164" creationId="{C0DA998B-E7BF-151E-49EF-F6BD8C931FA2}"/>
          </ac:cxnSpMkLst>
        </pc:cxnChg>
        <pc:cxnChg chg="add mod">
          <ac:chgData name="Rachel Profitt" userId="33e63d03-b0ce-4cee-8a7f-3417702ed3c2" providerId="ADAL" clId="{2F422A31-629D-4B8C-92B4-B3B8FEE09D49}" dt="2023-03-30T14:59:27.924" v="1362" actId="1582"/>
          <ac:cxnSpMkLst>
            <pc:docMk/>
            <pc:sldMk cId="1461724430" sldId="2076138241"/>
            <ac:cxnSpMk id="166" creationId="{A4DCF0AE-5840-E1C3-966F-3AAB27C10273}"/>
          </ac:cxnSpMkLst>
        </pc:cxnChg>
        <pc:cxnChg chg="del mod">
          <ac:chgData name="Rachel Profitt" userId="33e63d03-b0ce-4cee-8a7f-3417702ed3c2" providerId="ADAL" clId="{2F422A31-629D-4B8C-92B4-B3B8FEE09D49}" dt="2023-03-20T22:27:54.581" v="548" actId="478"/>
          <ac:cxnSpMkLst>
            <pc:docMk/>
            <pc:sldMk cId="1461724430" sldId="2076138241"/>
            <ac:cxnSpMk id="167" creationId="{B9019994-C178-F49E-D7A5-B101A24201F8}"/>
          </ac:cxnSpMkLst>
        </pc:cxnChg>
        <pc:cxnChg chg="add del mod">
          <ac:chgData name="Rachel Profitt" userId="33e63d03-b0ce-4cee-8a7f-3417702ed3c2" providerId="ADAL" clId="{2F422A31-629D-4B8C-92B4-B3B8FEE09D49}" dt="2023-03-20T22:47:24.706" v="1308" actId="478"/>
          <ac:cxnSpMkLst>
            <pc:docMk/>
            <pc:sldMk cId="1461724430" sldId="2076138241"/>
            <ac:cxnSpMk id="169" creationId="{CCA542EF-D576-3D40-ED22-B3F0B005F4E0}"/>
          </ac:cxnSpMkLst>
        </pc:cxnChg>
        <pc:cxnChg chg="del mod">
          <ac:chgData name="Rachel Profitt" userId="33e63d03-b0ce-4cee-8a7f-3417702ed3c2" providerId="ADAL" clId="{2F422A31-629D-4B8C-92B4-B3B8FEE09D49}" dt="2023-03-20T22:27:53.781" v="547" actId="478"/>
          <ac:cxnSpMkLst>
            <pc:docMk/>
            <pc:sldMk cId="1461724430" sldId="2076138241"/>
            <ac:cxnSpMk id="174" creationId="{830A64A6-2AA3-E72C-698A-81F7764F7E22}"/>
          </ac:cxnSpMkLst>
        </pc:cxnChg>
        <pc:cxnChg chg="del mod">
          <ac:chgData name="Rachel Profitt" userId="33e63d03-b0ce-4cee-8a7f-3417702ed3c2" providerId="ADAL" clId="{2F422A31-629D-4B8C-92B4-B3B8FEE09D49}" dt="2023-03-20T22:27:57.293" v="551" actId="478"/>
          <ac:cxnSpMkLst>
            <pc:docMk/>
            <pc:sldMk cId="1461724430" sldId="2076138241"/>
            <ac:cxnSpMk id="176" creationId="{72E22F98-B949-0E34-0264-AF231EBCA8BB}"/>
          </ac:cxnSpMkLst>
        </pc:cxnChg>
        <pc:cxnChg chg="del mod">
          <ac:chgData name="Rachel Profitt" userId="33e63d03-b0ce-4cee-8a7f-3417702ed3c2" providerId="ADAL" clId="{2F422A31-629D-4B8C-92B4-B3B8FEE09D49}" dt="2023-03-20T22:27:55.686" v="549" actId="478"/>
          <ac:cxnSpMkLst>
            <pc:docMk/>
            <pc:sldMk cId="1461724430" sldId="2076138241"/>
            <ac:cxnSpMk id="181" creationId="{D761B89D-1BF2-C613-CF7E-20FBE7DF01AF}"/>
          </ac:cxnSpMkLst>
        </pc:cxnChg>
        <pc:cxnChg chg="del mod">
          <ac:chgData name="Rachel Profitt" userId="33e63d03-b0ce-4cee-8a7f-3417702ed3c2" providerId="ADAL" clId="{2F422A31-629D-4B8C-92B4-B3B8FEE09D49}" dt="2023-03-20T22:27:59.852" v="554" actId="478"/>
          <ac:cxnSpMkLst>
            <pc:docMk/>
            <pc:sldMk cId="1461724430" sldId="2076138241"/>
            <ac:cxnSpMk id="183" creationId="{122C883D-6676-1B7E-31D1-13F5DCBC6B87}"/>
          </ac:cxnSpMkLst>
        </pc:cxnChg>
        <pc:cxnChg chg="add mod">
          <ac:chgData name="Rachel Profitt" userId="33e63d03-b0ce-4cee-8a7f-3417702ed3c2" providerId="ADAL" clId="{2F422A31-629D-4B8C-92B4-B3B8FEE09D49}" dt="2023-03-30T15:00:30.527" v="1365" actId="1582"/>
          <ac:cxnSpMkLst>
            <pc:docMk/>
            <pc:sldMk cId="1461724430" sldId="2076138241"/>
            <ac:cxnSpMk id="185" creationId="{90F676E5-D7CF-688B-4A0F-B4058360E5FC}"/>
          </ac:cxnSpMkLst>
        </pc:cxnChg>
        <pc:cxnChg chg="del mod">
          <ac:chgData name="Rachel Profitt" userId="33e63d03-b0ce-4cee-8a7f-3417702ed3c2" providerId="ADAL" clId="{2F422A31-629D-4B8C-92B4-B3B8FEE09D49}" dt="2023-03-20T22:28:00.417" v="555" actId="478"/>
          <ac:cxnSpMkLst>
            <pc:docMk/>
            <pc:sldMk cId="1461724430" sldId="2076138241"/>
            <ac:cxnSpMk id="186" creationId="{CC5D1C6C-60FF-1BFD-FFD6-DF1A3F531242}"/>
          </ac:cxnSpMkLst>
        </pc:cxnChg>
        <pc:cxnChg chg="add mod">
          <ac:chgData name="Rachel Profitt" userId="33e63d03-b0ce-4cee-8a7f-3417702ed3c2" providerId="ADAL" clId="{2F422A31-629D-4B8C-92B4-B3B8FEE09D49}" dt="2023-03-30T15:00:30.527" v="1365" actId="1582"/>
          <ac:cxnSpMkLst>
            <pc:docMk/>
            <pc:sldMk cId="1461724430" sldId="2076138241"/>
            <ac:cxnSpMk id="188" creationId="{CF114CAB-8ED0-7B71-442D-3125CF7C6ACB}"/>
          </ac:cxnSpMkLst>
        </pc:cxnChg>
        <pc:cxnChg chg="del mod">
          <ac:chgData name="Rachel Profitt" userId="33e63d03-b0ce-4cee-8a7f-3417702ed3c2" providerId="ADAL" clId="{2F422A31-629D-4B8C-92B4-B3B8FEE09D49}" dt="2023-03-20T22:28:01.016" v="556" actId="478"/>
          <ac:cxnSpMkLst>
            <pc:docMk/>
            <pc:sldMk cId="1461724430" sldId="2076138241"/>
            <ac:cxnSpMk id="189" creationId="{45E875D4-6EF6-F277-2DC4-090B7F6B95EE}"/>
          </ac:cxnSpMkLst>
        </pc:cxnChg>
        <pc:cxnChg chg="add del mod">
          <ac:chgData name="Rachel Profitt" userId="33e63d03-b0ce-4cee-8a7f-3417702ed3c2" providerId="ADAL" clId="{2F422A31-629D-4B8C-92B4-B3B8FEE09D49}" dt="2023-03-20T22:53:10.664" v="1352" actId="478"/>
          <ac:cxnSpMkLst>
            <pc:docMk/>
            <pc:sldMk cId="1461724430" sldId="2076138241"/>
            <ac:cxnSpMk id="191" creationId="{932BA6E3-8972-B517-9F64-3DEE89C4414A}"/>
          </ac:cxnSpMkLst>
        </pc:cxnChg>
        <pc:cxnChg chg="add mod">
          <ac:chgData name="Rachel Profitt" userId="33e63d03-b0ce-4cee-8a7f-3417702ed3c2" providerId="ADAL" clId="{2F422A31-629D-4B8C-92B4-B3B8FEE09D49}" dt="2023-03-30T15:00:19.076" v="1364" actId="1582"/>
          <ac:cxnSpMkLst>
            <pc:docMk/>
            <pc:sldMk cId="1461724430" sldId="2076138241"/>
            <ac:cxnSpMk id="195" creationId="{F61D12A9-B8AC-5CF2-2899-85DB909468DE}"/>
          </ac:cxnSpMkLst>
        </pc:cxnChg>
        <pc:cxnChg chg="add mod">
          <ac:chgData name="Rachel Profitt" userId="33e63d03-b0ce-4cee-8a7f-3417702ed3c2" providerId="ADAL" clId="{2F422A31-629D-4B8C-92B4-B3B8FEE09D49}" dt="2023-03-30T15:00:30.527" v="1365" actId="1582"/>
          <ac:cxnSpMkLst>
            <pc:docMk/>
            <pc:sldMk cId="1461724430" sldId="2076138241"/>
            <ac:cxnSpMk id="197" creationId="{A20A330F-60AF-2D7C-7C28-7A09362741F4}"/>
          </ac:cxnSpMkLst>
        </pc:cxnChg>
        <pc:cxnChg chg="del mod">
          <ac:chgData name="Rachel Profitt" userId="33e63d03-b0ce-4cee-8a7f-3417702ed3c2" providerId="ADAL" clId="{2F422A31-629D-4B8C-92B4-B3B8FEE09D49}" dt="2023-03-20T22:27:40.056" v="530" actId="478"/>
          <ac:cxnSpMkLst>
            <pc:docMk/>
            <pc:sldMk cId="1461724430" sldId="2076138241"/>
            <ac:cxnSpMk id="202" creationId="{5C82A76D-ACDD-EF92-6E7C-92063F574F58}"/>
          </ac:cxnSpMkLst>
        </pc:cxnChg>
        <pc:cxnChg chg="add mod">
          <ac:chgData name="Rachel Profitt" userId="33e63d03-b0ce-4cee-8a7f-3417702ed3c2" providerId="ADAL" clId="{2F422A31-629D-4B8C-92B4-B3B8FEE09D49}" dt="2023-03-30T15:00:19.076" v="1364" actId="1582"/>
          <ac:cxnSpMkLst>
            <pc:docMk/>
            <pc:sldMk cId="1461724430" sldId="2076138241"/>
            <ac:cxnSpMk id="203" creationId="{F14BB911-695B-C4EA-837F-7E12348298A7}"/>
          </ac:cxnSpMkLst>
        </pc:cxnChg>
        <pc:cxnChg chg="del mod">
          <ac:chgData name="Rachel Profitt" userId="33e63d03-b0ce-4cee-8a7f-3417702ed3c2" providerId="ADAL" clId="{2F422A31-629D-4B8C-92B4-B3B8FEE09D49}" dt="2023-03-20T22:27:40.056" v="530" actId="478"/>
          <ac:cxnSpMkLst>
            <pc:docMk/>
            <pc:sldMk cId="1461724430" sldId="2076138241"/>
            <ac:cxnSpMk id="213" creationId="{67ADD925-9AB5-5F47-D338-0228131D2C65}"/>
          </ac:cxnSpMkLst>
        </pc:cxnChg>
        <pc:cxnChg chg="add mod">
          <ac:chgData name="Rachel Profitt" userId="33e63d03-b0ce-4cee-8a7f-3417702ed3c2" providerId="ADAL" clId="{2F422A31-629D-4B8C-92B4-B3B8FEE09D49}" dt="2023-03-30T14:59:44.635" v="1363" actId="1582"/>
          <ac:cxnSpMkLst>
            <pc:docMk/>
            <pc:sldMk cId="1461724430" sldId="2076138241"/>
            <ac:cxnSpMk id="214" creationId="{CCFDCD83-57C3-EFA3-0025-939733B08CF2}"/>
          </ac:cxnSpMkLst>
        </pc:cxnChg>
        <pc:cxnChg chg="del mod">
          <ac:chgData name="Rachel Profitt" userId="33e63d03-b0ce-4cee-8a7f-3417702ed3c2" providerId="ADAL" clId="{2F422A31-629D-4B8C-92B4-B3B8FEE09D49}" dt="2023-03-20T22:27:43.534" v="534" actId="478"/>
          <ac:cxnSpMkLst>
            <pc:docMk/>
            <pc:sldMk cId="1461724430" sldId="2076138241"/>
            <ac:cxnSpMk id="215" creationId="{9464F935-5020-0F4B-54EC-135A1C898A6F}"/>
          </ac:cxnSpMkLst>
        </pc:cxnChg>
        <pc:cxnChg chg="add mod">
          <ac:chgData name="Rachel Profitt" userId="33e63d03-b0ce-4cee-8a7f-3417702ed3c2" providerId="ADAL" clId="{2F422A31-629D-4B8C-92B4-B3B8FEE09D49}" dt="2023-03-30T14:59:44.635" v="1363" actId="1582"/>
          <ac:cxnSpMkLst>
            <pc:docMk/>
            <pc:sldMk cId="1461724430" sldId="2076138241"/>
            <ac:cxnSpMk id="217" creationId="{14021FEF-2779-5774-6CEE-0E4565FE3E36}"/>
          </ac:cxnSpMkLst>
        </pc:cxnChg>
        <pc:cxnChg chg="del mod">
          <ac:chgData name="Rachel Profitt" userId="33e63d03-b0ce-4cee-8a7f-3417702ed3c2" providerId="ADAL" clId="{2F422A31-629D-4B8C-92B4-B3B8FEE09D49}" dt="2023-03-20T22:27:43.078" v="533" actId="478"/>
          <ac:cxnSpMkLst>
            <pc:docMk/>
            <pc:sldMk cId="1461724430" sldId="2076138241"/>
            <ac:cxnSpMk id="218" creationId="{0EB79C35-F24B-92E7-1DF3-CCE89D296D54}"/>
          </ac:cxnSpMkLst>
        </pc:cxnChg>
        <pc:cxnChg chg="del mod">
          <ac:chgData name="Rachel Profitt" userId="33e63d03-b0ce-4cee-8a7f-3417702ed3c2" providerId="ADAL" clId="{2F422A31-629D-4B8C-92B4-B3B8FEE09D49}" dt="2023-03-20T22:32:34.902" v="1162" actId="478"/>
          <ac:cxnSpMkLst>
            <pc:docMk/>
            <pc:sldMk cId="1461724430" sldId="2076138241"/>
            <ac:cxnSpMk id="233" creationId="{A9FC374A-9325-DF92-02CC-8B53B59D67C8}"/>
          </ac:cxnSpMkLst>
        </pc:cxnChg>
        <pc:cxnChg chg="del mod">
          <ac:chgData name="Rachel Profitt" userId="33e63d03-b0ce-4cee-8a7f-3417702ed3c2" providerId="ADAL" clId="{2F422A31-629D-4B8C-92B4-B3B8FEE09D49}" dt="2023-03-20T22:27:52.491" v="546" actId="478"/>
          <ac:cxnSpMkLst>
            <pc:docMk/>
            <pc:sldMk cId="1461724430" sldId="2076138241"/>
            <ac:cxnSpMk id="236" creationId="{58D90F59-8A4B-720C-3A19-AD39A647AEB6}"/>
          </ac:cxnSpMkLst>
        </pc:cxnChg>
        <pc:cxnChg chg="del mod">
          <ac:chgData name="Rachel Profitt" userId="33e63d03-b0ce-4cee-8a7f-3417702ed3c2" providerId="ADAL" clId="{2F422A31-629D-4B8C-92B4-B3B8FEE09D49}" dt="2023-03-20T22:27:56.440" v="550" actId="478"/>
          <ac:cxnSpMkLst>
            <pc:docMk/>
            <pc:sldMk cId="1461724430" sldId="2076138241"/>
            <ac:cxnSpMk id="238" creationId="{4A83070F-766A-DF07-9752-1C632A6D12C6}"/>
          </ac:cxnSpMkLst>
        </pc:cxnChg>
        <pc:cxnChg chg="del mod">
          <ac:chgData name="Rachel Profitt" userId="33e63d03-b0ce-4cee-8a7f-3417702ed3c2" providerId="ADAL" clId="{2F422A31-629D-4B8C-92B4-B3B8FEE09D49}" dt="2023-03-20T22:27:51.692" v="544" actId="478"/>
          <ac:cxnSpMkLst>
            <pc:docMk/>
            <pc:sldMk cId="1461724430" sldId="2076138241"/>
            <ac:cxnSpMk id="243" creationId="{980BF8B4-CF13-8ECB-5135-87AE6BF15102}"/>
          </ac:cxnSpMkLst>
        </pc:cxnChg>
        <pc:cxnChg chg="del mod">
          <ac:chgData name="Rachel Profitt" userId="33e63d03-b0ce-4cee-8a7f-3417702ed3c2" providerId="ADAL" clId="{2F422A31-629D-4B8C-92B4-B3B8FEE09D49}" dt="2023-03-20T22:27:47.575" v="539" actId="478"/>
          <ac:cxnSpMkLst>
            <pc:docMk/>
            <pc:sldMk cId="1461724430" sldId="2076138241"/>
            <ac:cxnSpMk id="245" creationId="{7ACE76EF-3837-07C4-818A-2CE8F9D504D5}"/>
          </ac:cxnSpMkLst>
        </pc:cxnChg>
        <pc:cxnChg chg="del mod">
          <ac:chgData name="Rachel Profitt" userId="33e63d03-b0ce-4cee-8a7f-3417702ed3c2" providerId="ADAL" clId="{2F422A31-629D-4B8C-92B4-B3B8FEE09D49}" dt="2023-03-20T22:27:42.469" v="532" actId="478"/>
          <ac:cxnSpMkLst>
            <pc:docMk/>
            <pc:sldMk cId="1461724430" sldId="2076138241"/>
            <ac:cxnSpMk id="253" creationId="{DCE1E051-6520-6924-E2FE-5BCC83331E59}"/>
          </ac:cxnSpMkLst>
        </pc:cxnChg>
        <pc:cxnChg chg="del mod">
          <ac:chgData name="Rachel Profitt" userId="33e63d03-b0ce-4cee-8a7f-3417702ed3c2" providerId="ADAL" clId="{2F422A31-629D-4B8C-92B4-B3B8FEE09D49}" dt="2023-03-20T22:27:49.943" v="542" actId="478"/>
          <ac:cxnSpMkLst>
            <pc:docMk/>
            <pc:sldMk cId="1461724430" sldId="2076138241"/>
            <ac:cxnSpMk id="257" creationId="{F77B2037-4111-6637-8391-218DF6CCE790}"/>
          </ac:cxnSpMkLst>
        </pc:cxnChg>
        <pc:cxnChg chg="del mod">
          <ac:chgData name="Rachel Profitt" userId="33e63d03-b0ce-4cee-8a7f-3417702ed3c2" providerId="ADAL" clId="{2F422A31-629D-4B8C-92B4-B3B8FEE09D49}" dt="2023-03-20T22:27:41.545" v="531" actId="478"/>
          <ac:cxnSpMkLst>
            <pc:docMk/>
            <pc:sldMk cId="1461724430" sldId="2076138241"/>
            <ac:cxnSpMk id="260" creationId="{8F77DC3A-CECA-D5B2-AC34-AE59E65B8FB9}"/>
          </ac:cxnSpMkLst>
        </pc:cxnChg>
        <pc:cxnChg chg="del mod">
          <ac:chgData name="Rachel Profitt" userId="33e63d03-b0ce-4cee-8a7f-3417702ed3c2" providerId="ADAL" clId="{2F422A31-629D-4B8C-92B4-B3B8FEE09D49}" dt="2023-03-20T22:27:44.777" v="535" actId="478"/>
          <ac:cxnSpMkLst>
            <pc:docMk/>
            <pc:sldMk cId="1461724430" sldId="2076138241"/>
            <ac:cxnSpMk id="262" creationId="{5F0A86B9-B1CA-9E7E-3A7E-F653EC16459E}"/>
          </ac:cxnSpMkLst>
        </pc:cxnChg>
        <pc:cxnChg chg="add mod">
          <ac:chgData name="Rachel Profitt" userId="33e63d03-b0ce-4cee-8a7f-3417702ed3c2" providerId="ADAL" clId="{2F422A31-629D-4B8C-92B4-B3B8FEE09D49}" dt="2023-03-30T15:00:30.527" v="1365" actId="1582"/>
          <ac:cxnSpMkLst>
            <pc:docMk/>
            <pc:sldMk cId="1461724430" sldId="2076138241"/>
            <ac:cxnSpMk id="263" creationId="{CBABE288-4CEA-A9E8-EA9D-8393C8D4AAFE}"/>
          </ac:cxnSpMkLst>
        </pc:cxnChg>
        <pc:cxnChg chg="del mod">
          <ac:chgData name="Rachel Profitt" userId="33e63d03-b0ce-4cee-8a7f-3417702ed3c2" providerId="ADAL" clId="{2F422A31-629D-4B8C-92B4-B3B8FEE09D49}" dt="2023-03-20T22:27:46.746" v="538" actId="478"/>
          <ac:cxnSpMkLst>
            <pc:docMk/>
            <pc:sldMk cId="1461724430" sldId="2076138241"/>
            <ac:cxnSpMk id="266" creationId="{AA759C00-45F3-1AEA-F579-1FB820FB43A5}"/>
          </ac:cxnSpMkLst>
        </pc:cxnChg>
        <pc:cxnChg chg="del mod">
          <ac:chgData name="Rachel Profitt" userId="33e63d03-b0ce-4cee-8a7f-3417702ed3c2" providerId="ADAL" clId="{2F422A31-629D-4B8C-92B4-B3B8FEE09D49}" dt="2023-03-20T22:27:46.233" v="537" actId="478"/>
          <ac:cxnSpMkLst>
            <pc:docMk/>
            <pc:sldMk cId="1461724430" sldId="2076138241"/>
            <ac:cxnSpMk id="268" creationId="{411BBFF0-3878-44F2-AD8E-0698BE6237B0}"/>
          </ac:cxnSpMkLst>
        </pc:cxnChg>
        <pc:cxnChg chg="del mod">
          <ac:chgData name="Rachel Profitt" userId="33e63d03-b0ce-4cee-8a7f-3417702ed3c2" providerId="ADAL" clId="{2F422A31-629D-4B8C-92B4-B3B8FEE09D49}" dt="2023-03-20T22:27:45.684" v="536" actId="478"/>
          <ac:cxnSpMkLst>
            <pc:docMk/>
            <pc:sldMk cId="1461724430" sldId="2076138241"/>
            <ac:cxnSpMk id="272" creationId="{B2E33B25-E8BF-F3B5-EECE-7169B565AFC0}"/>
          </ac:cxnSpMkLst>
        </pc:cxnChg>
        <pc:cxnChg chg="mod">
          <ac:chgData name="Rachel Profitt" userId="33e63d03-b0ce-4cee-8a7f-3417702ed3c2" providerId="ADAL" clId="{2F422A31-629D-4B8C-92B4-B3B8FEE09D49}" dt="2023-03-30T14:58:47.784" v="1357" actId="1582"/>
          <ac:cxnSpMkLst>
            <pc:docMk/>
            <pc:sldMk cId="1461724430" sldId="2076138241"/>
            <ac:cxnSpMk id="274" creationId="{6986B72F-99C4-9FF6-4D62-A137D1FCAA7B}"/>
          </ac:cxnSpMkLst>
        </pc:cxnChg>
      </pc:sldChg>
      <pc:sldChg chg="modSp">
        <pc:chgData name="Rachel Profitt" userId="33e63d03-b0ce-4cee-8a7f-3417702ed3c2" providerId="ADAL" clId="{2F422A31-629D-4B8C-92B4-B3B8FEE09D49}" dt="2023-03-16T20:07:57.821" v="529" actId="5736"/>
        <pc:sldMkLst>
          <pc:docMk/>
          <pc:sldMk cId="1271451233" sldId="2076138244"/>
        </pc:sldMkLst>
        <pc:graphicFrameChg chg="mod">
          <ac:chgData name="Rachel Profitt" userId="33e63d03-b0ce-4cee-8a7f-3417702ed3c2" providerId="ADAL" clId="{2F422A31-629D-4B8C-92B4-B3B8FEE09D49}" dt="2023-03-16T20:07:57.821" v="529" actId="5736"/>
          <ac:graphicFrameMkLst>
            <pc:docMk/>
            <pc:sldMk cId="1271451233" sldId="2076138244"/>
            <ac:graphicFrameMk id="2" creationId="{BB00BB58-6378-5751-7743-7F0F64512170}"/>
          </ac:graphicFrameMkLst>
        </pc:graphicFrameChg>
      </pc:sldChg>
    </pc:docChg>
  </pc:docChgLst>
  <pc:docChgLst>
    <pc:chgData name="Rachel Profitt" userId="33e63d03-b0ce-4cee-8a7f-3417702ed3c2" providerId="ADAL" clId="{AC2CEB40-A543-48F5-A8BF-D04F9A9720CA}"/>
    <pc:docChg chg="undo custSel addSld modSld addSection modSection">
      <pc:chgData name="Rachel Profitt" userId="33e63d03-b0ce-4cee-8a7f-3417702ed3c2" providerId="ADAL" clId="{AC2CEB40-A543-48F5-A8BF-D04F9A9720CA}" dt="2023-05-10T17:40:37.523" v="895" actId="207"/>
      <pc:docMkLst>
        <pc:docMk/>
      </pc:docMkLst>
      <pc:sldChg chg="addSp delSp modSp mod delCm">
        <pc:chgData name="Rachel Profitt" userId="33e63d03-b0ce-4cee-8a7f-3417702ed3c2" providerId="ADAL" clId="{AC2CEB40-A543-48F5-A8BF-D04F9A9720CA}" dt="2023-04-25T18:32:52.966" v="642"/>
        <pc:sldMkLst>
          <pc:docMk/>
          <pc:sldMk cId="1797999038" sldId="2076138243"/>
        </pc:sldMkLst>
        <pc:spChg chg="add mod">
          <ac:chgData name="Rachel Profitt" userId="33e63d03-b0ce-4cee-8a7f-3417702ed3c2" providerId="ADAL" clId="{AC2CEB40-A543-48F5-A8BF-D04F9A9720CA}" dt="2023-04-21T20:20:37.660" v="439" actId="554"/>
          <ac:spMkLst>
            <pc:docMk/>
            <pc:sldMk cId="1797999038" sldId="2076138243"/>
            <ac:spMk id="6" creationId="{4E889332-4BBB-AD81-DC6C-DD073A6F1C2F}"/>
          </ac:spMkLst>
        </pc:spChg>
        <pc:spChg chg="add mod">
          <ac:chgData name="Rachel Profitt" userId="33e63d03-b0ce-4cee-8a7f-3417702ed3c2" providerId="ADAL" clId="{AC2CEB40-A543-48F5-A8BF-D04F9A9720CA}" dt="2023-04-21T20:20:59.189" v="442" actId="1076"/>
          <ac:spMkLst>
            <pc:docMk/>
            <pc:sldMk cId="1797999038" sldId="2076138243"/>
            <ac:spMk id="7" creationId="{7C5426C8-43E9-CB6D-EC2F-B7AFDCB2FC19}"/>
          </ac:spMkLst>
        </pc:spChg>
        <pc:spChg chg="add mod">
          <ac:chgData name="Rachel Profitt" userId="33e63d03-b0ce-4cee-8a7f-3417702ed3c2" providerId="ADAL" clId="{AC2CEB40-A543-48F5-A8BF-D04F9A9720CA}" dt="2023-04-21T20:15:18.625" v="413" actId="1076"/>
          <ac:spMkLst>
            <pc:docMk/>
            <pc:sldMk cId="1797999038" sldId="2076138243"/>
            <ac:spMk id="8" creationId="{CC08D020-4065-5ED8-4C4E-F8836B6C59BB}"/>
          </ac:spMkLst>
        </pc:spChg>
        <pc:spChg chg="add mod">
          <ac:chgData name="Rachel Profitt" userId="33e63d03-b0ce-4cee-8a7f-3417702ed3c2" providerId="ADAL" clId="{AC2CEB40-A543-48F5-A8BF-D04F9A9720CA}" dt="2023-04-21T20:15:18.625" v="413" actId="1076"/>
          <ac:spMkLst>
            <pc:docMk/>
            <pc:sldMk cId="1797999038" sldId="2076138243"/>
            <ac:spMk id="9" creationId="{6E255E6D-0D49-CBAD-5038-54026D1CF7B3}"/>
          </ac:spMkLst>
        </pc:spChg>
        <pc:spChg chg="add mod">
          <ac:chgData name="Rachel Profitt" userId="33e63d03-b0ce-4cee-8a7f-3417702ed3c2" providerId="ADAL" clId="{AC2CEB40-A543-48F5-A8BF-D04F9A9720CA}" dt="2023-04-21T20:12:36.081" v="400" actId="1076"/>
          <ac:spMkLst>
            <pc:docMk/>
            <pc:sldMk cId="1797999038" sldId="2076138243"/>
            <ac:spMk id="11" creationId="{965930DA-9A50-4DA3-7404-8942AA605519}"/>
          </ac:spMkLst>
        </pc:spChg>
        <pc:spChg chg="mod">
          <ac:chgData name="Rachel Profitt" userId="33e63d03-b0ce-4cee-8a7f-3417702ed3c2" providerId="ADAL" clId="{AC2CEB40-A543-48F5-A8BF-D04F9A9720CA}" dt="2023-04-21T19:00:08.784" v="395" actId="14100"/>
          <ac:spMkLst>
            <pc:docMk/>
            <pc:sldMk cId="1797999038" sldId="2076138243"/>
            <ac:spMk id="12" creationId="{733EF8ED-F4C6-8A22-739C-16673199C428}"/>
          </ac:spMkLst>
        </pc:spChg>
        <pc:spChg chg="add mod">
          <ac:chgData name="Rachel Profitt" userId="33e63d03-b0ce-4cee-8a7f-3417702ed3c2" providerId="ADAL" clId="{AC2CEB40-A543-48F5-A8BF-D04F9A9720CA}" dt="2023-04-21T20:12:41.317" v="401" actId="1076"/>
          <ac:spMkLst>
            <pc:docMk/>
            <pc:sldMk cId="1797999038" sldId="2076138243"/>
            <ac:spMk id="13" creationId="{29404F46-25C4-462C-0633-B52AD66AA140}"/>
          </ac:spMkLst>
        </pc:spChg>
        <pc:spChg chg="mod">
          <ac:chgData name="Rachel Profitt" userId="33e63d03-b0ce-4cee-8a7f-3417702ed3c2" providerId="ADAL" clId="{AC2CEB40-A543-48F5-A8BF-D04F9A9720CA}" dt="2023-04-21T20:27:37.405" v="454" actId="207"/>
          <ac:spMkLst>
            <pc:docMk/>
            <pc:sldMk cId="1797999038" sldId="2076138243"/>
            <ac:spMk id="14" creationId="{CD01E738-6656-CA86-5D6A-21E6FE2532F4}"/>
          </ac:spMkLst>
        </pc:spChg>
        <pc:spChg chg="mod">
          <ac:chgData name="Rachel Profitt" userId="33e63d03-b0ce-4cee-8a7f-3417702ed3c2" providerId="ADAL" clId="{AC2CEB40-A543-48F5-A8BF-D04F9A9720CA}" dt="2023-04-21T20:15:18.625" v="413" actId="1076"/>
          <ac:spMkLst>
            <pc:docMk/>
            <pc:sldMk cId="1797999038" sldId="2076138243"/>
            <ac:spMk id="15" creationId="{F88188FD-4D35-24FD-EDC0-FA36FF53DDF7}"/>
          </ac:spMkLst>
        </pc:spChg>
        <pc:spChg chg="del">
          <ac:chgData name="Rachel Profitt" userId="33e63d03-b0ce-4cee-8a7f-3417702ed3c2" providerId="ADAL" clId="{AC2CEB40-A543-48F5-A8BF-D04F9A9720CA}" dt="2023-04-21T18:53:29.196" v="160" actId="478"/>
          <ac:spMkLst>
            <pc:docMk/>
            <pc:sldMk cId="1797999038" sldId="2076138243"/>
            <ac:spMk id="40" creationId="{8A643375-A662-9BDF-D17E-ADED0062E0E6}"/>
          </ac:spMkLst>
        </pc:spChg>
        <pc:spChg chg="del">
          <ac:chgData name="Rachel Profitt" userId="33e63d03-b0ce-4cee-8a7f-3417702ed3c2" providerId="ADAL" clId="{AC2CEB40-A543-48F5-A8BF-D04F9A9720CA}" dt="2023-04-21T18:53:36.332" v="164" actId="478"/>
          <ac:spMkLst>
            <pc:docMk/>
            <pc:sldMk cId="1797999038" sldId="2076138243"/>
            <ac:spMk id="72" creationId="{9AC50596-5562-77F4-1D96-ED60EF5A3464}"/>
          </ac:spMkLst>
        </pc:spChg>
        <pc:spChg chg="del">
          <ac:chgData name="Rachel Profitt" userId="33e63d03-b0ce-4cee-8a7f-3417702ed3c2" providerId="ADAL" clId="{AC2CEB40-A543-48F5-A8BF-D04F9A9720CA}" dt="2023-04-21T18:53:45.110" v="172" actId="478"/>
          <ac:spMkLst>
            <pc:docMk/>
            <pc:sldMk cId="1797999038" sldId="2076138243"/>
            <ac:spMk id="83" creationId="{BFA099C3-1139-7E7E-AB86-A827F66EB71A}"/>
          </ac:spMkLst>
        </pc:spChg>
        <pc:spChg chg="mod">
          <ac:chgData name="Rachel Profitt" userId="33e63d03-b0ce-4cee-8a7f-3417702ed3c2" providerId="ADAL" clId="{AC2CEB40-A543-48F5-A8BF-D04F9A9720CA}" dt="2023-04-21T18:59:35.238" v="391" actId="1076"/>
          <ac:spMkLst>
            <pc:docMk/>
            <pc:sldMk cId="1797999038" sldId="2076138243"/>
            <ac:spMk id="84" creationId="{B180E634-EB89-140D-F31E-0324097EF5B2}"/>
          </ac:spMkLst>
        </pc:spChg>
        <pc:spChg chg="del">
          <ac:chgData name="Rachel Profitt" userId="33e63d03-b0ce-4cee-8a7f-3417702ed3c2" providerId="ADAL" clId="{AC2CEB40-A543-48F5-A8BF-D04F9A9720CA}" dt="2023-04-21T18:53:41.104" v="169" actId="478"/>
          <ac:spMkLst>
            <pc:docMk/>
            <pc:sldMk cId="1797999038" sldId="2076138243"/>
            <ac:spMk id="85" creationId="{B9A7A77A-71A4-BC2C-6729-7FCF10FA22F1}"/>
          </ac:spMkLst>
        </pc:spChg>
        <pc:spChg chg="mod">
          <ac:chgData name="Rachel Profitt" userId="33e63d03-b0ce-4cee-8a7f-3417702ed3c2" providerId="ADAL" clId="{AC2CEB40-A543-48F5-A8BF-D04F9A9720CA}" dt="2023-04-21T18:58:20.508" v="312" actId="1076"/>
          <ac:spMkLst>
            <pc:docMk/>
            <pc:sldMk cId="1797999038" sldId="2076138243"/>
            <ac:spMk id="86" creationId="{FB284989-0736-2F28-6CEE-3E1117B403FF}"/>
          </ac:spMkLst>
        </pc:spChg>
        <pc:spChg chg="del">
          <ac:chgData name="Rachel Profitt" userId="33e63d03-b0ce-4cee-8a7f-3417702ed3c2" providerId="ADAL" clId="{AC2CEB40-A543-48F5-A8BF-D04F9A9720CA}" dt="2023-04-21T18:52:22.265" v="36" actId="478"/>
          <ac:spMkLst>
            <pc:docMk/>
            <pc:sldMk cId="1797999038" sldId="2076138243"/>
            <ac:spMk id="87" creationId="{F9B52265-3956-181B-0916-77CD7A47489B}"/>
          </ac:spMkLst>
        </pc:spChg>
        <pc:spChg chg="del">
          <ac:chgData name="Rachel Profitt" userId="33e63d03-b0ce-4cee-8a7f-3417702ed3c2" providerId="ADAL" clId="{AC2CEB40-A543-48F5-A8BF-D04F9A9720CA}" dt="2023-04-21T18:52:23.017" v="37" actId="478"/>
          <ac:spMkLst>
            <pc:docMk/>
            <pc:sldMk cId="1797999038" sldId="2076138243"/>
            <ac:spMk id="88" creationId="{C5370FF8-9CF9-DF56-38EB-7F4946969D56}"/>
          </ac:spMkLst>
        </pc:spChg>
        <pc:spChg chg="del">
          <ac:chgData name="Rachel Profitt" userId="33e63d03-b0ce-4cee-8a7f-3417702ed3c2" providerId="ADAL" clId="{AC2CEB40-A543-48F5-A8BF-D04F9A9720CA}" dt="2023-04-21T18:53:45.814" v="173" actId="478"/>
          <ac:spMkLst>
            <pc:docMk/>
            <pc:sldMk cId="1797999038" sldId="2076138243"/>
            <ac:spMk id="89" creationId="{267F50D7-23BF-1036-6A37-ADF80CFD503A}"/>
          </ac:spMkLst>
        </pc:spChg>
        <pc:spChg chg="mod">
          <ac:chgData name="Rachel Profitt" userId="33e63d03-b0ce-4cee-8a7f-3417702ed3c2" providerId="ADAL" clId="{AC2CEB40-A543-48F5-A8BF-D04F9A9720CA}" dt="2023-04-21T19:00:23.815" v="396" actId="1076"/>
          <ac:spMkLst>
            <pc:docMk/>
            <pc:sldMk cId="1797999038" sldId="2076138243"/>
            <ac:spMk id="90" creationId="{73620F1D-425E-82D8-3466-DA5D9F21B266}"/>
          </ac:spMkLst>
        </pc:spChg>
        <pc:spChg chg="del">
          <ac:chgData name="Rachel Profitt" userId="33e63d03-b0ce-4cee-8a7f-3417702ed3c2" providerId="ADAL" clId="{AC2CEB40-A543-48F5-A8BF-D04F9A9720CA}" dt="2023-04-21T18:53:27.570" v="159" actId="478"/>
          <ac:spMkLst>
            <pc:docMk/>
            <pc:sldMk cId="1797999038" sldId="2076138243"/>
            <ac:spMk id="91" creationId="{C224BE95-063F-1CF6-2D76-1FFFA182EF7B}"/>
          </ac:spMkLst>
        </pc:spChg>
        <pc:spChg chg="mod">
          <ac:chgData name="Rachel Profitt" userId="33e63d03-b0ce-4cee-8a7f-3417702ed3c2" providerId="ADAL" clId="{AC2CEB40-A543-48F5-A8BF-D04F9A9720CA}" dt="2023-04-21T19:00:27.891" v="397" actId="1076"/>
          <ac:spMkLst>
            <pc:docMk/>
            <pc:sldMk cId="1797999038" sldId="2076138243"/>
            <ac:spMk id="92" creationId="{2178ADD9-F6E9-F60C-E850-BA80B6EE5E87}"/>
          </ac:spMkLst>
        </pc:spChg>
        <pc:spChg chg="del mod">
          <ac:chgData name="Rachel Profitt" userId="33e63d03-b0ce-4cee-8a7f-3417702ed3c2" providerId="ADAL" clId="{AC2CEB40-A543-48F5-A8BF-D04F9A9720CA}" dt="2023-04-21T18:53:26.859" v="158" actId="478"/>
          <ac:spMkLst>
            <pc:docMk/>
            <pc:sldMk cId="1797999038" sldId="2076138243"/>
            <ac:spMk id="93" creationId="{D3C5829D-9BA9-0E09-DF70-C6BB0BD58981}"/>
          </ac:spMkLst>
        </pc:spChg>
        <pc:spChg chg="mod">
          <ac:chgData name="Rachel Profitt" userId="33e63d03-b0ce-4cee-8a7f-3417702ed3c2" providerId="ADAL" clId="{AC2CEB40-A543-48F5-A8BF-D04F9A9720CA}" dt="2023-04-21T18:58:20.508" v="312" actId="1076"/>
          <ac:spMkLst>
            <pc:docMk/>
            <pc:sldMk cId="1797999038" sldId="2076138243"/>
            <ac:spMk id="96" creationId="{933830CD-C7EB-1769-C701-9E0568A12288}"/>
          </ac:spMkLst>
        </pc:spChg>
        <pc:spChg chg="mod">
          <ac:chgData name="Rachel Profitt" userId="33e63d03-b0ce-4cee-8a7f-3417702ed3c2" providerId="ADAL" clId="{AC2CEB40-A543-48F5-A8BF-D04F9A9720CA}" dt="2023-04-21T20:20:37.660" v="439" actId="554"/>
          <ac:spMkLst>
            <pc:docMk/>
            <pc:sldMk cId="1797999038" sldId="2076138243"/>
            <ac:spMk id="97" creationId="{2FA87F6F-AB28-A1F1-33E7-B4E51812ED87}"/>
          </ac:spMkLst>
        </pc:spChg>
        <pc:spChg chg="mod">
          <ac:chgData name="Rachel Profitt" userId="33e63d03-b0ce-4cee-8a7f-3417702ed3c2" providerId="ADAL" clId="{AC2CEB40-A543-48F5-A8BF-D04F9A9720CA}" dt="2023-04-21T18:58:20.508" v="312" actId="1076"/>
          <ac:spMkLst>
            <pc:docMk/>
            <pc:sldMk cId="1797999038" sldId="2076138243"/>
            <ac:spMk id="98" creationId="{92803DB4-0AFA-48E9-DB3D-F1A7EBDCB888}"/>
          </ac:spMkLst>
        </pc:spChg>
        <pc:spChg chg="mod">
          <ac:chgData name="Rachel Profitt" userId="33e63d03-b0ce-4cee-8a7f-3417702ed3c2" providerId="ADAL" clId="{AC2CEB40-A543-48F5-A8BF-D04F9A9720CA}" dt="2023-04-21T18:58:20.508" v="312" actId="1076"/>
          <ac:spMkLst>
            <pc:docMk/>
            <pc:sldMk cId="1797999038" sldId="2076138243"/>
            <ac:spMk id="99" creationId="{943185E0-7A88-C443-B781-B91F19277AFD}"/>
          </ac:spMkLst>
        </pc:spChg>
        <pc:spChg chg="del">
          <ac:chgData name="Rachel Profitt" userId="33e63d03-b0ce-4cee-8a7f-3417702ed3c2" providerId="ADAL" clId="{AC2CEB40-A543-48F5-A8BF-D04F9A9720CA}" dt="2023-04-21T18:53:22.208" v="154" actId="478"/>
          <ac:spMkLst>
            <pc:docMk/>
            <pc:sldMk cId="1797999038" sldId="2076138243"/>
            <ac:spMk id="100" creationId="{93817FB8-E531-928E-EDCA-28D15D385FDA}"/>
          </ac:spMkLst>
        </pc:spChg>
        <pc:spChg chg="del mod">
          <ac:chgData name="Rachel Profitt" userId="33e63d03-b0ce-4cee-8a7f-3417702ed3c2" providerId="ADAL" clId="{AC2CEB40-A543-48F5-A8BF-D04F9A9720CA}" dt="2023-04-21T18:52:29.993" v="45" actId="478"/>
          <ac:spMkLst>
            <pc:docMk/>
            <pc:sldMk cId="1797999038" sldId="2076138243"/>
            <ac:spMk id="101" creationId="{4A4E0292-AAEF-C6AA-BCAA-C1DE23CF57AE}"/>
          </ac:spMkLst>
        </pc:spChg>
        <pc:spChg chg="del">
          <ac:chgData name="Rachel Profitt" userId="33e63d03-b0ce-4cee-8a7f-3417702ed3c2" providerId="ADAL" clId="{AC2CEB40-A543-48F5-A8BF-D04F9A9720CA}" dt="2023-04-21T18:52:29.032" v="44" actId="478"/>
          <ac:spMkLst>
            <pc:docMk/>
            <pc:sldMk cId="1797999038" sldId="2076138243"/>
            <ac:spMk id="102" creationId="{4594E51A-6511-0B28-4EDE-34C7F9432A71}"/>
          </ac:spMkLst>
        </pc:spChg>
        <pc:spChg chg="mod">
          <ac:chgData name="Rachel Profitt" userId="33e63d03-b0ce-4cee-8a7f-3417702ed3c2" providerId="ADAL" clId="{AC2CEB40-A543-48F5-A8BF-D04F9A9720CA}" dt="2023-04-21T20:27:29.640" v="453" actId="207"/>
          <ac:spMkLst>
            <pc:docMk/>
            <pc:sldMk cId="1797999038" sldId="2076138243"/>
            <ac:spMk id="103" creationId="{F9C27996-6479-D252-639B-594F2BB9FF31}"/>
          </ac:spMkLst>
        </pc:spChg>
        <pc:spChg chg="del">
          <ac:chgData name="Rachel Profitt" userId="33e63d03-b0ce-4cee-8a7f-3417702ed3c2" providerId="ADAL" clId="{AC2CEB40-A543-48F5-A8BF-D04F9A9720CA}" dt="2023-04-21T18:53:34.374" v="163" actId="478"/>
          <ac:spMkLst>
            <pc:docMk/>
            <pc:sldMk cId="1797999038" sldId="2076138243"/>
            <ac:spMk id="191" creationId="{CEBAF7B4-65EF-C2F6-A6F3-DE6E6DE09AB2}"/>
          </ac:spMkLst>
        </pc:spChg>
        <pc:spChg chg="del mod">
          <ac:chgData name="Rachel Profitt" userId="33e63d03-b0ce-4cee-8a7f-3417702ed3c2" providerId="ADAL" clId="{AC2CEB40-A543-48F5-A8BF-D04F9A9720CA}" dt="2023-04-21T18:53:31.724" v="162" actId="478"/>
          <ac:spMkLst>
            <pc:docMk/>
            <pc:sldMk cId="1797999038" sldId="2076138243"/>
            <ac:spMk id="192" creationId="{62F87F17-F3FE-4DBF-739D-32B31C4F6D55}"/>
          </ac:spMkLst>
        </pc:spChg>
        <pc:cxnChg chg="del mod">
          <ac:chgData name="Rachel Profitt" userId="33e63d03-b0ce-4cee-8a7f-3417702ed3c2" providerId="ADAL" clId="{AC2CEB40-A543-48F5-A8BF-D04F9A9720CA}" dt="2023-04-21T18:55:36.159" v="304" actId="478"/>
          <ac:cxnSpMkLst>
            <pc:docMk/>
            <pc:sldMk cId="1797999038" sldId="2076138243"/>
            <ac:cxnSpMk id="5" creationId="{1FDCD794-5302-36D6-251D-FB5C2883547E}"/>
          </ac:cxnSpMkLst>
        </pc:cxnChg>
        <pc:cxnChg chg="add mod">
          <ac:chgData name="Rachel Profitt" userId="33e63d03-b0ce-4cee-8a7f-3417702ed3c2" providerId="ADAL" clId="{AC2CEB40-A543-48F5-A8BF-D04F9A9720CA}" dt="2023-04-21T20:28:13.720" v="458" actId="1582"/>
          <ac:cxnSpMkLst>
            <pc:docMk/>
            <pc:sldMk cId="1797999038" sldId="2076138243"/>
            <ac:cxnSpMk id="17" creationId="{2761609E-121D-10C8-4821-D738B8D03E7E}"/>
          </ac:cxnSpMkLst>
        </pc:cxnChg>
        <pc:cxnChg chg="add mod">
          <ac:chgData name="Rachel Profitt" userId="33e63d03-b0ce-4cee-8a7f-3417702ed3c2" providerId="ADAL" clId="{AC2CEB40-A543-48F5-A8BF-D04F9A9720CA}" dt="2023-04-21T20:28:13.720" v="458" actId="1582"/>
          <ac:cxnSpMkLst>
            <pc:docMk/>
            <pc:sldMk cId="1797999038" sldId="2076138243"/>
            <ac:cxnSpMk id="19" creationId="{465886A4-9EB3-D699-9E63-638E13DF332C}"/>
          </ac:cxnSpMkLst>
        </pc:cxnChg>
        <pc:cxnChg chg="add mod">
          <ac:chgData name="Rachel Profitt" userId="33e63d03-b0ce-4cee-8a7f-3417702ed3c2" providerId="ADAL" clId="{AC2CEB40-A543-48F5-A8BF-D04F9A9720CA}" dt="2023-04-21T20:28:13.720" v="458" actId="1582"/>
          <ac:cxnSpMkLst>
            <pc:docMk/>
            <pc:sldMk cId="1797999038" sldId="2076138243"/>
            <ac:cxnSpMk id="24" creationId="{E55E9715-E731-C440-F816-827772B2BC3E}"/>
          </ac:cxnSpMkLst>
        </pc:cxnChg>
        <pc:cxnChg chg="add mod">
          <ac:chgData name="Rachel Profitt" userId="33e63d03-b0ce-4cee-8a7f-3417702ed3c2" providerId="ADAL" clId="{AC2CEB40-A543-48F5-A8BF-D04F9A9720CA}" dt="2023-04-21T20:28:13.720" v="458" actId="1582"/>
          <ac:cxnSpMkLst>
            <pc:docMk/>
            <pc:sldMk cId="1797999038" sldId="2076138243"/>
            <ac:cxnSpMk id="27" creationId="{E1C513A8-C212-26FF-B221-7003240EAA08}"/>
          </ac:cxnSpMkLst>
        </pc:cxnChg>
        <pc:cxnChg chg="add mod">
          <ac:chgData name="Rachel Profitt" userId="33e63d03-b0ce-4cee-8a7f-3417702ed3c2" providerId="ADAL" clId="{AC2CEB40-A543-48F5-A8BF-D04F9A9720CA}" dt="2023-04-21T20:28:13.720" v="458" actId="1582"/>
          <ac:cxnSpMkLst>
            <pc:docMk/>
            <pc:sldMk cId="1797999038" sldId="2076138243"/>
            <ac:cxnSpMk id="29" creationId="{A6E8808F-6C8C-E9CD-337A-CA4E26F0F485}"/>
          </ac:cxnSpMkLst>
        </pc:cxnChg>
        <pc:cxnChg chg="add mod">
          <ac:chgData name="Rachel Profitt" userId="33e63d03-b0ce-4cee-8a7f-3417702ed3c2" providerId="ADAL" clId="{AC2CEB40-A543-48F5-A8BF-D04F9A9720CA}" dt="2023-04-21T21:02:04.687" v="472" actId="1582"/>
          <ac:cxnSpMkLst>
            <pc:docMk/>
            <pc:sldMk cId="1797999038" sldId="2076138243"/>
            <ac:cxnSpMk id="31" creationId="{2163182B-19C8-F7DD-A463-7F0C19A09C74}"/>
          </ac:cxnSpMkLst>
        </pc:cxnChg>
        <pc:cxnChg chg="add mod">
          <ac:chgData name="Rachel Profitt" userId="33e63d03-b0ce-4cee-8a7f-3417702ed3c2" providerId="ADAL" clId="{AC2CEB40-A543-48F5-A8BF-D04F9A9720CA}" dt="2023-04-21T20:28:13.720" v="458" actId="1582"/>
          <ac:cxnSpMkLst>
            <pc:docMk/>
            <pc:sldMk cId="1797999038" sldId="2076138243"/>
            <ac:cxnSpMk id="33" creationId="{34035D5A-B666-0D62-41A2-C5B3B17DE6DA}"/>
          </ac:cxnSpMkLst>
        </pc:cxnChg>
        <pc:cxnChg chg="add mod">
          <ac:chgData name="Rachel Profitt" userId="33e63d03-b0ce-4cee-8a7f-3417702ed3c2" providerId="ADAL" clId="{AC2CEB40-A543-48F5-A8BF-D04F9A9720CA}" dt="2023-04-21T20:28:13.720" v="458" actId="1582"/>
          <ac:cxnSpMkLst>
            <pc:docMk/>
            <pc:sldMk cId="1797999038" sldId="2076138243"/>
            <ac:cxnSpMk id="37" creationId="{A0BD3C9B-6B7E-8E93-B349-9287A29EE634}"/>
          </ac:cxnSpMkLst>
        </pc:cxnChg>
        <pc:cxnChg chg="add mod">
          <ac:chgData name="Rachel Profitt" userId="33e63d03-b0ce-4cee-8a7f-3417702ed3c2" providerId="ADAL" clId="{AC2CEB40-A543-48F5-A8BF-D04F9A9720CA}" dt="2023-04-21T20:28:13.720" v="458" actId="1582"/>
          <ac:cxnSpMkLst>
            <pc:docMk/>
            <pc:sldMk cId="1797999038" sldId="2076138243"/>
            <ac:cxnSpMk id="39" creationId="{0B34A7A7-FF2D-A0CE-74FB-717888A51482}"/>
          </ac:cxnSpMkLst>
        </pc:cxnChg>
        <pc:cxnChg chg="add del mod">
          <ac:chgData name="Rachel Profitt" userId="33e63d03-b0ce-4cee-8a7f-3417702ed3c2" providerId="ADAL" clId="{AC2CEB40-A543-48F5-A8BF-D04F9A9720CA}" dt="2023-04-21T20:17:50.096" v="415" actId="478"/>
          <ac:cxnSpMkLst>
            <pc:docMk/>
            <pc:sldMk cId="1797999038" sldId="2076138243"/>
            <ac:cxnSpMk id="42" creationId="{51C53BA2-DE0B-38F2-79EA-D157B82E084D}"/>
          </ac:cxnSpMkLst>
        </pc:cxnChg>
        <pc:cxnChg chg="add mod">
          <ac:chgData name="Rachel Profitt" userId="33e63d03-b0ce-4cee-8a7f-3417702ed3c2" providerId="ADAL" clId="{AC2CEB40-A543-48F5-A8BF-D04F9A9720CA}" dt="2023-04-21T21:02:04.687" v="472" actId="1582"/>
          <ac:cxnSpMkLst>
            <pc:docMk/>
            <pc:sldMk cId="1797999038" sldId="2076138243"/>
            <ac:cxnSpMk id="44" creationId="{51927C6B-E6EE-574A-439B-3B349D058DB3}"/>
          </ac:cxnSpMkLst>
        </pc:cxnChg>
        <pc:cxnChg chg="add mod">
          <ac:chgData name="Rachel Profitt" userId="33e63d03-b0ce-4cee-8a7f-3417702ed3c2" providerId="ADAL" clId="{AC2CEB40-A543-48F5-A8BF-D04F9A9720CA}" dt="2023-04-21T21:02:04.687" v="472" actId="1582"/>
          <ac:cxnSpMkLst>
            <pc:docMk/>
            <pc:sldMk cId="1797999038" sldId="2076138243"/>
            <ac:cxnSpMk id="46" creationId="{731F432F-C1C7-13B4-4215-11B673A1B16F}"/>
          </ac:cxnSpMkLst>
        </pc:cxnChg>
        <pc:cxnChg chg="add mod">
          <ac:chgData name="Rachel Profitt" userId="33e63d03-b0ce-4cee-8a7f-3417702ed3c2" providerId="ADAL" clId="{AC2CEB40-A543-48F5-A8BF-D04F9A9720CA}" dt="2023-04-21T21:02:04.687" v="472" actId="1582"/>
          <ac:cxnSpMkLst>
            <pc:docMk/>
            <pc:sldMk cId="1797999038" sldId="2076138243"/>
            <ac:cxnSpMk id="49" creationId="{E3C563FD-1E7A-F2C0-4571-EA8B4C2D94BF}"/>
          </ac:cxnSpMkLst>
        </pc:cxnChg>
        <pc:cxnChg chg="add mod">
          <ac:chgData name="Rachel Profitt" userId="33e63d03-b0ce-4cee-8a7f-3417702ed3c2" providerId="ADAL" clId="{AC2CEB40-A543-48F5-A8BF-D04F9A9720CA}" dt="2023-04-21T21:02:04.687" v="472" actId="1582"/>
          <ac:cxnSpMkLst>
            <pc:docMk/>
            <pc:sldMk cId="1797999038" sldId="2076138243"/>
            <ac:cxnSpMk id="54" creationId="{61A65A46-AA74-AFC2-3D6C-EAF33C9F4B63}"/>
          </ac:cxnSpMkLst>
        </pc:cxnChg>
        <pc:cxnChg chg="add mod">
          <ac:chgData name="Rachel Profitt" userId="33e63d03-b0ce-4cee-8a7f-3417702ed3c2" providerId="ADAL" clId="{AC2CEB40-A543-48F5-A8BF-D04F9A9720CA}" dt="2023-04-21T21:02:04.687" v="472" actId="1582"/>
          <ac:cxnSpMkLst>
            <pc:docMk/>
            <pc:sldMk cId="1797999038" sldId="2076138243"/>
            <ac:cxnSpMk id="66" creationId="{3BE1759F-E2A1-6C87-87AB-C1C783500F3D}"/>
          </ac:cxnSpMkLst>
        </pc:cxnChg>
        <pc:cxnChg chg="add mod">
          <ac:chgData name="Rachel Profitt" userId="33e63d03-b0ce-4cee-8a7f-3417702ed3c2" providerId="ADAL" clId="{AC2CEB40-A543-48F5-A8BF-D04F9A9720CA}" dt="2023-04-21T21:02:04.687" v="472" actId="1582"/>
          <ac:cxnSpMkLst>
            <pc:docMk/>
            <pc:sldMk cId="1797999038" sldId="2076138243"/>
            <ac:cxnSpMk id="73" creationId="{78468D5F-B196-8E0F-7807-88CF62F08331}"/>
          </ac:cxnSpMkLst>
        </pc:cxnChg>
        <pc:cxnChg chg="add mod">
          <ac:chgData name="Rachel Profitt" userId="33e63d03-b0ce-4cee-8a7f-3417702ed3c2" providerId="ADAL" clId="{AC2CEB40-A543-48F5-A8BF-D04F9A9720CA}" dt="2023-04-21T21:02:04.687" v="472" actId="1582"/>
          <ac:cxnSpMkLst>
            <pc:docMk/>
            <pc:sldMk cId="1797999038" sldId="2076138243"/>
            <ac:cxnSpMk id="76" creationId="{C95B2104-E9DC-C61C-8D89-BF80EA840D6D}"/>
          </ac:cxnSpMkLst>
        </pc:cxnChg>
        <pc:cxnChg chg="add mod">
          <ac:chgData name="Rachel Profitt" userId="33e63d03-b0ce-4cee-8a7f-3417702ed3c2" providerId="ADAL" clId="{AC2CEB40-A543-48F5-A8BF-D04F9A9720CA}" dt="2023-04-21T21:02:04.687" v="472" actId="1582"/>
          <ac:cxnSpMkLst>
            <pc:docMk/>
            <pc:sldMk cId="1797999038" sldId="2076138243"/>
            <ac:cxnSpMk id="79" creationId="{0D15407E-0C1D-140B-ECAA-A3F5018879D5}"/>
          </ac:cxnSpMkLst>
        </pc:cxnChg>
        <pc:cxnChg chg="add mod">
          <ac:chgData name="Rachel Profitt" userId="33e63d03-b0ce-4cee-8a7f-3417702ed3c2" providerId="ADAL" clId="{AC2CEB40-A543-48F5-A8BF-D04F9A9720CA}" dt="2023-04-21T21:02:04.687" v="472" actId="1582"/>
          <ac:cxnSpMkLst>
            <pc:docMk/>
            <pc:sldMk cId="1797999038" sldId="2076138243"/>
            <ac:cxnSpMk id="81" creationId="{7AC3C1F1-542F-DB32-63ED-61B85340B5ED}"/>
          </ac:cxnSpMkLst>
        </pc:cxnChg>
        <pc:cxnChg chg="add mod">
          <ac:chgData name="Rachel Profitt" userId="33e63d03-b0ce-4cee-8a7f-3417702ed3c2" providerId="ADAL" clId="{AC2CEB40-A543-48F5-A8BF-D04F9A9720CA}" dt="2023-04-21T21:02:04.687" v="472" actId="1582"/>
          <ac:cxnSpMkLst>
            <pc:docMk/>
            <pc:sldMk cId="1797999038" sldId="2076138243"/>
            <ac:cxnSpMk id="94" creationId="{18854C5F-EA9F-8A97-07FC-07FEF9DF3E10}"/>
          </ac:cxnSpMkLst>
        </pc:cxnChg>
        <pc:cxnChg chg="add mod">
          <ac:chgData name="Rachel Profitt" userId="33e63d03-b0ce-4cee-8a7f-3417702ed3c2" providerId="ADAL" clId="{AC2CEB40-A543-48F5-A8BF-D04F9A9720CA}" dt="2023-04-21T21:02:04.687" v="472" actId="1582"/>
          <ac:cxnSpMkLst>
            <pc:docMk/>
            <pc:sldMk cId="1797999038" sldId="2076138243"/>
            <ac:cxnSpMk id="104" creationId="{9135C77B-FFC3-FE79-6818-6D05E753EAB6}"/>
          </ac:cxnSpMkLst>
        </pc:cxnChg>
        <pc:cxnChg chg="add mod">
          <ac:chgData name="Rachel Profitt" userId="33e63d03-b0ce-4cee-8a7f-3417702ed3c2" providerId="ADAL" clId="{AC2CEB40-A543-48F5-A8BF-D04F9A9720CA}" dt="2023-04-21T21:02:04.687" v="472" actId="1582"/>
          <ac:cxnSpMkLst>
            <pc:docMk/>
            <pc:sldMk cId="1797999038" sldId="2076138243"/>
            <ac:cxnSpMk id="106" creationId="{B56BF229-016E-3726-DD40-55A1A0C0E6BB}"/>
          </ac:cxnSpMkLst>
        </pc:cxnChg>
        <pc:cxnChg chg="del mod">
          <ac:chgData name="Rachel Profitt" userId="33e63d03-b0ce-4cee-8a7f-3417702ed3c2" providerId="ADAL" clId="{AC2CEB40-A543-48F5-A8BF-D04F9A9720CA}" dt="2023-04-21T18:53:47.434" v="174" actId="478"/>
          <ac:cxnSpMkLst>
            <pc:docMk/>
            <pc:sldMk cId="1797999038" sldId="2076138243"/>
            <ac:cxnSpMk id="107" creationId="{E8D736EC-C193-0C5A-AAEA-934FE7591081}"/>
          </ac:cxnSpMkLst>
        </pc:cxnChg>
        <pc:cxnChg chg="del mod">
          <ac:chgData name="Rachel Profitt" userId="33e63d03-b0ce-4cee-8a7f-3417702ed3c2" providerId="ADAL" clId="{AC2CEB40-A543-48F5-A8BF-D04F9A9720CA}" dt="2023-04-21T18:53:48.618" v="175" actId="478"/>
          <ac:cxnSpMkLst>
            <pc:docMk/>
            <pc:sldMk cId="1797999038" sldId="2076138243"/>
            <ac:cxnSpMk id="109" creationId="{B3681019-2410-6307-FEE7-E30068D3ADC1}"/>
          </ac:cxnSpMkLst>
        </pc:cxnChg>
        <pc:cxnChg chg="add mod">
          <ac:chgData name="Rachel Profitt" userId="33e63d03-b0ce-4cee-8a7f-3417702ed3c2" providerId="ADAL" clId="{AC2CEB40-A543-48F5-A8BF-D04F9A9720CA}" dt="2023-04-21T21:02:04.687" v="472" actId="1582"/>
          <ac:cxnSpMkLst>
            <pc:docMk/>
            <pc:sldMk cId="1797999038" sldId="2076138243"/>
            <ac:cxnSpMk id="110" creationId="{81C002AD-85E7-04A1-3C19-F15FEC0A4DB7}"/>
          </ac:cxnSpMkLst>
        </pc:cxnChg>
        <pc:cxnChg chg="del mod">
          <ac:chgData name="Rachel Profitt" userId="33e63d03-b0ce-4cee-8a7f-3417702ed3c2" providerId="ADAL" clId="{AC2CEB40-A543-48F5-A8BF-D04F9A9720CA}" dt="2023-04-21T18:53:49.571" v="176" actId="478"/>
          <ac:cxnSpMkLst>
            <pc:docMk/>
            <pc:sldMk cId="1797999038" sldId="2076138243"/>
            <ac:cxnSpMk id="112" creationId="{C498CCA6-99BE-27F5-71B9-735DD54F7037}"/>
          </ac:cxnSpMkLst>
        </pc:cxnChg>
        <pc:cxnChg chg="add mod">
          <ac:chgData name="Rachel Profitt" userId="33e63d03-b0ce-4cee-8a7f-3417702ed3c2" providerId="ADAL" clId="{AC2CEB40-A543-48F5-A8BF-D04F9A9720CA}" dt="2023-04-21T20:28:34.208" v="463" actId="14100"/>
          <ac:cxnSpMkLst>
            <pc:docMk/>
            <pc:sldMk cId="1797999038" sldId="2076138243"/>
            <ac:cxnSpMk id="113" creationId="{DD53CEBD-4956-60E6-55D3-619A1E2FCC73}"/>
          </ac:cxnSpMkLst>
        </pc:cxnChg>
        <pc:cxnChg chg="del mod">
          <ac:chgData name="Rachel Profitt" userId="33e63d03-b0ce-4cee-8a7f-3417702ed3c2" providerId="ADAL" clId="{AC2CEB40-A543-48F5-A8BF-D04F9A9720CA}" dt="2023-04-21T18:55:34.777" v="303" actId="478"/>
          <ac:cxnSpMkLst>
            <pc:docMk/>
            <pc:sldMk cId="1797999038" sldId="2076138243"/>
            <ac:cxnSpMk id="116" creationId="{F64EAC6D-B976-98BC-94A9-3F3FBD8F4DB9}"/>
          </ac:cxnSpMkLst>
        </pc:cxnChg>
        <pc:cxnChg chg="add mod">
          <ac:chgData name="Rachel Profitt" userId="33e63d03-b0ce-4cee-8a7f-3417702ed3c2" providerId="ADAL" clId="{AC2CEB40-A543-48F5-A8BF-D04F9A9720CA}" dt="2023-04-21T20:28:43.247" v="466" actId="14100"/>
          <ac:cxnSpMkLst>
            <pc:docMk/>
            <pc:sldMk cId="1797999038" sldId="2076138243"/>
            <ac:cxnSpMk id="117" creationId="{25C7E364-CA90-86A1-FD0D-2C7A3FAC2EE5}"/>
          </ac:cxnSpMkLst>
        </pc:cxnChg>
        <pc:cxnChg chg="add mod">
          <ac:chgData name="Rachel Profitt" userId="33e63d03-b0ce-4cee-8a7f-3417702ed3c2" providerId="ADAL" clId="{AC2CEB40-A543-48F5-A8BF-D04F9A9720CA}" dt="2023-04-21T20:28:54.771" v="469" actId="14100"/>
          <ac:cxnSpMkLst>
            <pc:docMk/>
            <pc:sldMk cId="1797999038" sldId="2076138243"/>
            <ac:cxnSpMk id="120" creationId="{342190DE-1D8E-D74A-78B6-E2BD4A979D82}"/>
          </ac:cxnSpMkLst>
        </pc:cxnChg>
        <pc:cxnChg chg="mod">
          <ac:chgData name="Rachel Profitt" userId="33e63d03-b0ce-4cee-8a7f-3417702ed3c2" providerId="ADAL" clId="{AC2CEB40-A543-48F5-A8BF-D04F9A9720CA}" dt="2023-04-21T20:28:25.551" v="460" actId="1582"/>
          <ac:cxnSpMkLst>
            <pc:docMk/>
            <pc:sldMk cId="1797999038" sldId="2076138243"/>
            <ac:cxnSpMk id="124" creationId="{26498058-C5F3-DB9B-DDEC-6D0F4A4A8BE2}"/>
          </ac:cxnSpMkLst>
        </pc:cxnChg>
        <pc:cxnChg chg="del mod">
          <ac:chgData name="Rachel Profitt" userId="33e63d03-b0ce-4cee-8a7f-3417702ed3c2" providerId="ADAL" clId="{AC2CEB40-A543-48F5-A8BF-D04F9A9720CA}" dt="2023-04-21T18:53:42.584" v="170" actId="478"/>
          <ac:cxnSpMkLst>
            <pc:docMk/>
            <pc:sldMk cId="1797999038" sldId="2076138243"/>
            <ac:cxnSpMk id="127" creationId="{2A314715-7308-1DDB-92FA-5562E6765CD5}"/>
          </ac:cxnSpMkLst>
        </pc:cxnChg>
        <pc:cxnChg chg="del mod">
          <ac:chgData name="Rachel Profitt" userId="33e63d03-b0ce-4cee-8a7f-3417702ed3c2" providerId="ADAL" clId="{AC2CEB40-A543-48F5-A8BF-D04F9A9720CA}" dt="2023-04-21T18:53:43.789" v="171" actId="478"/>
          <ac:cxnSpMkLst>
            <pc:docMk/>
            <pc:sldMk cId="1797999038" sldId="2076138243"/>
            <ac:cxnSpMk id="130" creationId="{952A6EDC-F826-B82C-8F9D-E862C95C9871}"/>
          </ac:cxnSpMkLst>
        </pc:cxnChg>
        <pc:cxnChg chg="del mod">
          <ac:chgData name="Rachel Profitt" userId="33e63d03-b0ce-4cee-8a7f-3417702ed3c2" providerId="ADAL" clId="{AC2CEB40-A543-48F5-A8BF-D04F9A9720CA}" dt="2023-04-21T18:53:39.014" v="167" actId="478"/>
          <ac:cxnSpMkLst>
            <pc:docMk/>
            <pc:sldMk cId="1797999038" sldId="2076138243"/>
            <ac:cxnSpMk id="133" creationId="{2868DAF5-B97D-38DA-C7EE-A63F5CD86526}"/>
          </ac:cxnSpMkLst>
        </pc:cxnChg>
        <pc:cxnChg chg="del mod">
          <ac:chgData name="Rachel Profitt" userId="33e63d03-b0ce-4cee-8a7f-3417702ed3c2" providerId="ADAL" clId="{AC2CEB40-A543-48F5-A8BF-D04F9A9720CA}" dt="2023-04-21T18:53:40.024" v="168" actId="478"/>
          <ac:cxnSpMkLst>
            <pc:docMk/>
            <pc:sldMk cId="1797999038" sldId="2076138243"/>
            <ac:cxnSpMk id="136" creationId="{B7C203A8-23BD-261E-1401-353DA71F269D}"/>
          </ac:cxnSpMkLst>
        </pc:cxnChg>
        <pc:cxnChg chg="del mod">
          <ac:chgData name="Rachel Profitt" userId="33e63d03-b0ce-4cee-8a7f-3417702ed3c2" providerId="ADAL" clId="{AC2CEB40-A543-48F5-A8BF-D04F9A9720CA}" dt="2023-04-21T18:53:24.299" v="156" actId="478"/>
          <ac:cxnSpMkLst>
            <pc:docMk/>
            <pc:sldMk cId="1797999038" sldId="2076138243"/>
            <ac:cxnSpMk id="140" creationId="{11587CE9-C80C-37BB-642A-6FCB00D1C317}"/>
          </ac:cxnSpMkLst>
        </pc:cxnChg>
        <pc:cxnChg chg="del mod">
          <ac:chgData name="Rachel Profitt" userId="33e63d03-b0ce-4cee-8a7f-3417702ed3c2" providerId="ADAL" clId="{AC2CEB40-A543-48F5-A8BF-D04F9A9720CA}" dt="2023-04-21T18:52:24.695" v="39" actId="478"/>
          <ac:cxnSpMkLst>
            <pc:docMk/>
            <pc:sldMk cId="1797999038" sldId="2076138243"/>
            <ac:cxnSpMk id="144" creationId="{6AF07446-C524-0C6C-A3A6-019B137230B9}"/>
          </ac:cxnSpMkLst>
        </pc:cxnChg>
        <pc:cxnChg chg="del mod">
          <ac:chgData name="Rachel Profitt" userId="33e63d03-b0ce-4cee-8a7f-3417702ed3c2" providerId="ADAL" clId="{AC2CEB40-A543-48F5-A8BF-D04F9A9720CA}" dt="2023-04-21T18:52:23.783" v="38" actId="478"/>
          <ac:cxnSpMkLst>
            <pc:docMk/>
            <pc:sldMk cId="1797999038" sldId="2076138243"/>
            <ac:cxnSpMk id="148" creationId="{5DAE399D-CC47-D3ED-87C4-9A67F8FDACA8}"/>
          </ac:cxnSpMkLst>
        </pc:cxnChg>
        <pc:cxnChg chg="del mod">
          <ac:chgData name="Rachel Profitt" userId="33e63d03-b0ce-4cee-8a7f-3417702ed3c2" providerId="ADAL" clId="{AC2CEB40-A543-48F5-A8BF-D04F9A9720CA}" dt="2023-04-21T18:53:23.396" v="155" actId="478"/>
          <ac:cxnSpMkLst>
            <pc:docMk/>
            <pc:sldMk cId="1797999038" sldId="2076138243"/>
            <ac:cxnSpMk id="151" creationId="{D1D6538B-53FB-19BB-9D8B-4548933E7834}"/>
          </ac:cxnSpMkLst>
        </pc:cxnChg>
        <pc:cxnChg chg="del mod">
          <ac:chgData name="Rachel Profitt" userId="33e63d03-b0ce-4cee-8a7f-3417702ed3c2" providerId="ADAL" clId="{AC2CEB40-A543-48F5-A8BF-D04F9A9720CA}" dt="2023-04-21T18:52:31.068" v="46" actId="478"/>
          <ac:cxnSpMkLst>
            <pc:docMk/>
            <pc:sldMk cId="1797999038" sldId="2076138243"/>
            <ac:cxnSpMk id="154" creationId="{DBCC50F9-5F27-FA2A-CCF2-76A759D40224}"/>
          </ac:cxnSpMkLst>
        </pc:cxnChg>
        <pc:cxnChg chg="del">
          <ac:chgData name="Rachel Profitt" userId="33e63d03-b0ce-4cee-8a7f-3417702ed3c2" providerId="ADAL" clId="{AC2CEB40-A543-48F5-A8BF-D04F9A9720CA}" dt="2023-04-21T18:52:49.907" v="51" actId="478"/>
          <ac:cxnSpMkLst>
            <pc:docMk/>
            <pc:sldMk cId="1797999038" sldId="2076138243"/>
            <ac:cxnSpMk id="157" creationId="{3424A798-B3F0-E95A-5AB5-2EEF34521948}"/>
          </ac:cxnSpMkLst>
        </pc:cxnChg>
        <pc:cxnChg chg="del mod">
          <ac:chgData name="Rachel Profitt" userId="33e63d03-b0ce-4cee-8a7f-3417702ed3c2" providerId="ADAL" clId="{AC2CEB40-A543-48F5-A8BF-D04F9A9720CA}" dt="2023-04-21T18:53:50.558" v="177" actId="478"/>
          <ac:cxnSpMkLst>
            <pc:docMk/>
            <pc:sldMk cId="1797999038" sldId="2076138243"/>
            <ac:cxnSpMk id="160" creationId="{9AACDB20-E67C-DE0F-6DB9-C475C7F32928}"/>
          </ac:cxnSpMkLst>
        </pc:cxnChg>
        <pc:cxnChg chg="del mod">
          <ac:chgData name="Rachel Profitt" userId="33e63d03-b0ce-4cee-8a7f-3417702ed3c2" providerId="ADAL" clId="{AC2CEB40-A543-48F5-A8BF-D04F9A9720CA}" dt="2023-04-21T18:53:51.144" v="178" actId="478"/>
          <ac:cxnSpMkLst>
            <pc:docMk/>
            <pc:sldMk cId="1797999038" sldId="2076138243"/>
            <ac:cxnSpMk id="163" creationId="{0C6B2B53-5C38-905B-33C5-6D8A6EF143B0}"/>
          </ac:cxnSpMkLst>
        </pc:cxnChg>
        <pc:cxnChg chg="del mod">
          <ac:chgData name="Rachel Profitt" userId="33e63d03-b0ce-4cee-8a7f-3417702ed3c2" providerId="ADAL" clId="{AC2CEB40-A543-48F5-A8BF-D04F9A9720CA}" dt="2023-04-21T18:53:37.181" v="165" actId="478"/>
          <ac:cxnSpMkLst>
            <pc:docMk/>
            <pc:sldMk cId="1797999038" sldId="2076138243"/>
            <ac:cxnSpMk id="166" creationId="{D5AAD7C6-E011-5110-271B-8F413C9E8636}"/>
          </ac:cxnSpMkLst>
        </pc:cxnChg>
        <pc:cxnChg chg="del mod">
          <ac:chgData name="Rachel Profitt" userId="33e63d03-b0ce-4cee-8a7f-3417702ed3c2" providerId="ADAL" clId="{AC2CEB40-A543-48F5-A8BF-D04F9A9720CA}" dt="2023-04-21T18:53:38.226" v="166" actId="478"/>
          <ac:cxnSpMkLst>
            <pc:docMk/>
            <pc:sldMk cId="1797999038" sldId="2076138243"/>
            <ac:cxnSpMk id="169" creationId="{55367C5C-4816-3DD7-D425-AA72E2E1572A}"/>
          </ac:cxnSpMkLst>
        </pc:cxnChg>
        <pc:cxnChg chg="del mod">
          <ac:chgData name="Rachel Profitt" userId="33e63d03-b0ce-4cee-8a7f-3417702ed3c2" providerId="ADAL" clId="{AC2CEB40-A543-48F5-A8BF-D04F9A9720CA}" dt="2023-04-21T18:53:52.115" v="179" actId="478"/>
          <ac:cxnSpMkLst>
            <pc:docMk/>
            <pc:sldMk cId="1797999038" sldId="2076138243"/>
            <ac:cxnSpMk id="175" creationId="{BCAF2AD1-264A-AA6D-EF87-0DDA73BADBDC}"/>
          </ac:cxnSpMkLst>
        </pc:cxnChg>
        <pc:cxnChg chg="del mod">
          <ac:chgData name="Rachel Profitt" userId="33e63d03-b0ce-4cee-8a7f-3417702ed3c2" providerId="ADAL" clId="{AC2CEB40-A543-48F5-A8BF-D04F9A9720CA}" dt="2023-04-21T18:52:25.483" v="40" actId="478"/>
          <ac:cxnSpMkLst>
            <pc:docMk/>
            <pc:sldMk cId="1797999038" sldId="2076138243"/>
            <ac:cxnSpMk id="176" creationId="{F66B0D3A-1044-27DD-7156-93EB51B9B712}"/>
          </ac:cxnSpMkLst>
        </pc:cxnChg>
        <pc:cxnChg chg="del mod">
          <ac:chgData name="Rachel Profitt" userId="33e63d03-b0ce-4cee-8a7f-3417702ed3c2" providerId="ADAL" clId="{AC2CEB40-A543-48F5-A8BF-D04F9A9720CA}" dt="2023-04-21T18:52:26.512" v="41" actId="478"/>
          <ac:cxnSpMkLst>
            <pc:docMk/>
            <pc:sldMk cId="1797999038" sldId="2076138243"/>
            <ac:cxnSpMk id="183" creationId="{E3D7E647-9C44-0B39-649B-1ACA3B86639B}"/>
          </ac:cxnSpMkLst>
        </pc:cxnChg>
        <pc:cxnChg chg="del mod">
          <ac:chgData name="Rachel Profitt" userId="33e63d03-b0ce-4cee-8a7f-3417702ed3c2" providerId="ADAL" clId="{AC2CEB40-A543-48F5-A8BF-D04F9A9720CA}" dt="2023-04-21T18:52:27.932" v="42" actId="478"/>
          <ac:cxnSpMkLst>
            <pc:docMk/>
            <pc:sldMk cId="1797999038" sldId="2076138243"/>
            <ac:cxnSpMk id="187" creationId="{52BBCA5B-2E6C-3DEF-95A8-178189F2D8B2}"/>
          </ac:cxnSpMkLst>
        </pc:cxn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AC2CEB40-A543-48F5-A8BF-D04F9A9720CA}" dt="2023-04-25T18:32:52.966" v="642"/>
              <pc2:cmMkLst xmlns:pc2="http://schemas.microsoft.com/office/powerpoint/2019/9/main/command">
                <pc:docMk/>
                <pc:sldMk cId="1797999038" sldId="2076138243"/>
                <pc2:cmMk id="{CC42359C-9125-441B-B583-AC549703CCFA}"/>
              </pc2:cmMkLst>
            </pc226:cmChg>
          </p:ext>
        </pc:extLst>
      </pc:sldChg>
      <pc:sldChg chg="addSp modSp new mod">
        <pc:chgData name="Rachel Profitt" userId="33e63d03-b0ce-4cee-8a7f-3417702ed3c2" providerId="ADAL" clId="{AC2CEB40-A543-48F5-A8BF-D04F9A9720CA}" dt="2023-04-25T16:09:16.057" v="641" actId="5736"/>
        <pc:sldMkLst>
          <pc:docMk/>
          <pc:sldMk cId="1256009503" sldId="2076138245"/>
        </pc:sldMkLst>
        <pc:spChg chg="add mod">
          <ac:chgData name="Rachel Profitt" userId="33e63d03-b0ce-4cee-8a7f-3417702ed3c2" providerId="ADAL" clId="{AC2CEB40-A543-48F5-A8BF-D04F9A9720CA}" dt="2023-04-25T16:09:16.057" v="641" actId="5736"/>
          <ac:spMkLst>
            <pc:docMk/>
            <pc:sldMk cId="1256009503" sldId="2076138245"/>
            <ac:spMk id="3" creationId="{65371BFD-E32F-E79F-37EA-CB7A441E3D99}"/>
          </ac:spMkLst>
        </pc:spChg>
        <pc:spChg chg="add mod">
          <ac:chgData name="Rachel Profitt" userId="33e63d03-b0ce-4cee-8a7f-3417702ed3c2" providerId="ADAL" clId="{AC2CEB40-A543-48F5-A8BF-D04F9A9720CA}" dt="2023-04-25T16:09:16.057" v="641" actId="5736"/>
          <ac:spMkLst>
            <pc:docMk/>
            <pc:sldMk cId="1256009503" sldId="2076138245"/>
            <ac:spMk id="4" creationId="{25B0D828-E4EB-43EE-095B-0F8152E41122}"/>
          </ac:spMkLst>
        </pc:spChg>
        <pc:spChg chg="add mod">
          <ac:chgData name="Rachel Profitt" userId="33e63d03-b0ce-4cee-8a7f-3417702ed3c2" providerId="ADAL" clId="{AC2CEB40-A543-48F5-A8BF-D04F9A9720CA}" dt="2023-04-25T16:09:16.057" v="641" actId="5736"/>
          <ac:spMkLst>
            <pc:docMk/>
            <pc:sldMk cId="1256009503" sldId="2076138245"/>
            <ac:spMk id="5" creationId="{20C8D815-9AE4-1BC0-7854-C81BA8F43762}"/>
          </ac:spMkLst>
        </pc:spChg>
        <pc:spChg chg="add mod">
          <ac:chgData name="Rachel Profitt" userId="33e63d03-b0ce-4cee-8a7f-3417702ed3c2" providerId="ADAL" clId="{AC2CEB40-A543-48F5-A8BF-D04F9A9720CA}" dt="2023-04-25T16:09:16.057" v="641" actId="5736"/>
          <ac:spMkLst>
            <pc:docMk/>
            <pc:sldMk cId="1256009503" sldId="2076138245"/>
            <ac:spMk id="6" creationId="{B53A4D97-91AF-1B81-CBC7-322D30A65987}"/>
          </ac:spMkLst>
        </pc:spChg>
        <pc:graphicFrameChg chg="add mod modGraphic">
          <ac:chgData name="Rachel Profitt" userId="33e63d03-b0ce-4cee-8a7f-3417702ed3c2" providerId="ADAL" clId="{AC2CEB40-A543-48F5-A8BF-D04F9A9720CA}" dt="2023-04-25T16:09:16.057" v="641" actId="5736"/>
          <ac:graphicFrameMkLst>
            <pc:docMk/>
            <pc:sldMk cId="1256009503" sldId="2076138245"/>
            <ac:graphicFrameMk id="2" creationId="{1A09FAD1-54EE-D662-FB9B-70B8EAF68CFA}"/>
          </ac:graphicFrameMkLst>
        </pc:graphicFrameChg>
      </pc:sldChg>
      <pc:sldChg chg="addSp delSp modSp mod">
        <pc:chgData name="Rachel Profitt" userId="33e63d03-b0ce-4cee-8a7f-3417702ed3c2" providerId="ADAL" clId="{AC2CEB40-A543-48F5-A8BF-D04F9A9720CA}" dt="2023-05-10T17:40:37.523" v="895" actId="207"/>
        <pc:sldMkLst>
          <pc:docMk/>
          <pc:sldMk cId="3521904030" sldId="2076138246"/>
        </pc:sldMkLst>
        <pc:spChg chg="add mod">
          <ac:chgData name="Rachel Profitt" userId="33e63d03-b0ce-4cee-8a7f-3417702ed3c2" providerId="ADAL" clId="{AC2CEB40-A543-48F5-A8BF-D04F9A9720CA}" dt="2023-05-10T16:22:31.524" v="856" actId="20577"/>
          <ac:spMkLst>
            <pc:docMk/>
            <pc:sldMk cId="3521904030" sldId="2076138246"/>
            <ac:spMk id="3" creationId="{80A8175C-8FA0-FEBC-34ED-EAF2B85DDB6F}"/>
          </ac:spMkLst>
        </pc:spChg>
        <pc:spChg chg="mod">
          <ac:chgData name="Rachel Profitt" userId="33e63d03-b0ce-4cee-8a7f-3417702ed3c2" providerId="ADAL" clId="{AC2CEB40-A543-48F5-A8BF-D04F9A9720CA}" dt="2023-05-10T16:29:01.748" v="883" actId="1076"/>
          <ac:spMkLst>
            <pc:docMk/>
            <pc:sldMk cId="3521904030" sldId="2076138246"/>
            <ac:spMk id="6" creationId="{4E889332-4BBB-AD81-DC6C-DD073A6F1C2F}"/>
          </ac:spMkLst>
        </pc:spChg>
        <pc:spChg chg="mod">
          <ac:chgData name="Rachel Profitt" userId="33e63d03-b0ce-4cee-8a7f-3417702ed3c2" providerId="ADAL" clId="{AC2CEB40-A543-48F5-A8BF-D04F9A9720CA}" dt="2023-05-10T16:29:18.301" v="885" actId="1076"/>
          <ac:spMkLst>
            <pc:docMk/>
            <pc:sldMk cId="3521904030" sldId="2076138246"/>
            <ac:spMk id="7" creationId="{7C5426C8-43E9-CB6D-EC2F-B7AFDCB2FC19}"/>
          </ac:spMkLst>
        </pc:spChg>
        <pc:spChg chg="mod">
          <ac:chgData name="Rachel Profitt" userId="33e63d03-b0ce-4cee-8a7f-3417702ed3c2" providerId="ADAL" clId="{AC2CEB40-A543-48F5-A8BF-D04F9A9720CA}" dt="2023-05-10T16:29:14.206" v="884" actId="1076"/>
          <ac:spMkLst>
            <pc:docMk/>
            <pc:sldMk cId="3521904030" sldId="2076138246"/>
            <ac:spMk id="8" creationId="{CC08D020-4065-5ED8-4C4E-F8836B6C59BB}"/>
          </ac:spMkLst>
        </pc:spChg>
        <pc:spChg chg="mod">
          <ac:chgData name="Rachel Profitt" userId="33e63d03-b0ce-4cee-8a7f-3417702ed3c2" providerId="ADAL" clId="{AC2CEB40-A543-48F5-A8BF-D04F9A9720CA}" dt="2023-05-10T17:32:13.427" v="888" actId="1076"/>
          <ac:spMkLst>
            <pc:docMk/>
            <pc:sldMk cId="3521904030" sldId="2076138246"/>
            <ac:spMk id="9" creationId="{6E255E6D-0D49-CBAD-5038-54026D1CF7B3}"/>
          </ac:spMkLst>
        </pc:spChg>
        <pc:spChg chg="del">
          <ac:chgData name="Rachel Profitt" userId="33e63d03-b0ce-4cee-8a7f-3417702ed3c2" providerId="ADAL" clId="{AC2CEB40-A543-48F5-A8BF-D04F9A9720CA}" dt="2023-05-10T16:22:36.109" v="859" actId="478"/>
          <ac:spMkLst>
            <pc:docMk/>
            <pc:sldMk cId="3521904030" sldId="2076138246"/>
            <ac:spMk id="11" creationId="{965930DA-9A50-4DA3-7404-8942AA605519}"/>
          </ac:spMkLst>
        </pc:spChg>
        <pc:spChg chg="del">
          <ac:chgData name="Rachel Profitt" userId="33e63d03-b0ce-4cee-8a7f-3417702ed3c2" providerId="ADAL" clId="{AC2CEB40-A543-48F5-A8BF-D04F9A9720CA}" dt="2023-05-10T16:22:36.702" v="860" actId="478"/>
          <ac:spMkLst>
            <pc:docMk/>
            <pc:sldMk cId="3521904030" sldId="2076138246"/>
            <ac:spMk id="13" creationId="{29404F46-25C4-462C-0633-B52AD66AA140}"/>
          </ac:spMkLst>
        </pc:spChg>
        <pc:spChg chg="mod">
          <ac:chgData name="Rachel Profitt" userId="33e63d03-b0ce-4cee-8a7f-3417702ed3c2" providerId="ADAL" clId="{AC2CEB40-A543-48F5-A8BF-D04F9A9720CA}" dt="2023-05-10T17:40:37.523" v="895" actId="207"/>
          <ac:spMkLst>
            <pc:docMk/>
            <pc:sldMk cId="3521904030" sldId="2076138246"/>
            <ac:spMk id="14" creationId="{CD01E738-6656-CA86-5D6A-21E6FE2532F4}"/>
          </ac:spMkLst>
        </pc:spChg>
        <pc:spChg chg="mod">
          <ac:chgData name="Rachel Profitt" userId="33e63d03-b0ce-4cee-8a7f-3417702ed3c2" providerId="ADAL" clId="{AC2CEB40-A543-48F5-A8BF-D04F9A9720CA}" dt="2023-05-10T16:29:01.748" v="883" actId="1076"/>
          <ac:spMkLst>
            <pc:docMk/>
            <pc:sldMk cId="3521904030" sldId="2076138246"/>
            <ac:spMk id="15" creationId="{F88188FD-4D35-24FD-EDC0-FA36FF53DDF7}"/>
          </ac:spMkLst>
        </pc:spChg>
        <pc:spChg chg="mod">
          <ac:chgData name="Rachel Profitt" userId="33e63d03-b0ce-4cee-8a7f-3417702ed3c2" providerId="ADAL" clId="{AC2CEB40-A543-48F5-A8BF-D04F9A9720CA}" dt="2023-05-10T16:23:00.358" v="863" actId="1076"/>
          <ac:spMkLst>
            <pc:docMk/>
            <pc:sldMk cId="3521904030" sldId="2076138246"/>
            <ac:spMk id="84" creationId="{B180E634-EB89-140D-F31E-0324097EF5B2}"/>
          </ac:spMkLst>
        </pc:spChg>
        <pc:spChg chg="mod">
          <ac:chgData name="Rachel Profitt" userId="33e63d03-b0ce-4cee-8a7f-3417702ed3c2" providerId="ADAL" clId="{AC2CEB40-A543-48F5-A8BF-D04F9A9720CA}" dt="2023-05-10T16:24:12.710" v="868" actId="21"/>
          <ac:spMkLst>
            <pc:docMk/>
            <pc:sldMk cId="3521904030" sldId="2076138246"/>
            <ac:spMk id="86" creationId="{FB284989-0736-2F28-6CEE-3E1117B403FF}"/>
          </ac:spMkLst>
        </pc:spChg>
        <pc:spChg chg="mod">
          <ac:chgData name="Rachel Profitt" userId="33e63d03-b0ce-4cee-8a7f-3417702ed3c2" providerId="ADAL" clId="{AC2CEB40-A543-48F5-A8BF-D04F9A9720CA}" dt="2023-05-10T16:22:05.721" v="801" actId="207"/>
          <ac:spMkLst>
            <pc:docMk/>
            <pc:sldMk cId="3521904030" sldId="2076138246"/>
            <ac:spMk id="90" creationId="{73620F1D-425E-82D8-3466-DA5D9F21B266}"/>
          </ac:spMkLst>
        </pc:spChg>
        <pc:spChg chg="del mod">
          <ac:chgData name="Rachel Profitt" userId="33e63d03-b0ce-4cee-8a7f-3417702ed3c2" providerId="ADAL" clId="{AC2CEB40-A543-48F5-A8BF-D04F9A9720CA}" dt="2023-05-10T16:20:40.505" v="784" actId="478"/>
          <ac:spMkLst>
            <pc:docMk/>
            <pc:sldMk cId="3521904030" sldId="2076138246"/>
            <ac:spMk id="92" creationId="{2178ADD9-F6E9-F60C-E850-BA80B6EE5E87}"/>
          </ac:spMkLst>
        </pc:spChg>
        <pc:spChg chg="mod">
          <ac:chgData name="Rachel Profitt" userId="33e63d03-b0ce-4cee-8a7f-3417702ed3c2" providerId="ADAL" clId="{AC2CEB40-A543-48F5-A8BF-D04F9A9720CA}" dt="2023-05-10T16:17:15.805" v="688" actId="313"/>
          <ac:spMkLst>
            <pc:docMk/>
            <pc:sldMk cId="3521904030" sldId="2076138246"/>
            <ac:spMk id="96" creationId="{933830CD-C7EB-1769-C701-9E0568A12288}"/>
          </ac:spMkLst>
        </pc:spChg>
        <pc:spChg chg="mod">
          <ac:chgData name="Rachel Profitt" userId="33e63d03-b0ce-4cee-8a7f-3417702ed3c2" providerId="ADAL" clId="{AC2CEB40-A543-48F5-A8BF-D04F9A9720CA}" dt="2023-05-10T16:24:19.106" v="870" actId="20577"/>
          <ac:spMkLst>
            <pc:docMk/>
            <pc:sldMk cId="3521904030" sldId="2076138246"/>
            <ac:spMk id="97" creationId="{2FA87F6F-AB28-A1F1-33E7-B4E51812ED87}"/>
          </ac:spMkLst>
        </pc:spChg>
        <pc:spChg chg="mod">
          <ac:chgData name="Rachel Profitt" userId="33e63d03-b0ce-4cee-8a7f-3417702ed3c2" providerId="ADAL" clId="{AC2CEB40-A543-48F5-A8BF-D04F9A9720CA}" dt="2023-05-10T16:27:19.939" v="871" actId="20577"/>
          <ac:spMkLst>
            <pc:docMk/>
            <pc:sldMk cId="3521904030" sldId="2076138246"/>
            <ac:spMk id="98" creationId="{92803DB4-0AFA-48E9-DB3D-F1A7EBDCB888}"/>
          </ac:spMkLst>
        </pc:spChg>
        <pc:spChg chg="mod">
          <ac:chgData name="Rachel Profitt" userId="33e63d03-b0ce-4cee-8a7f-3417702ed3c2" providerId="ADAL" clId="{AC2CEB40-A543-48F5-A8BF-D04F9A9720CA}" dt="2023-05-10T16:19:33.183" v="780" actId="20577"/>
          <ac:spMkLst>
            <pc:docMk/>
            <pc:sldMk cId="3521904030" sldId="2076138246"/>
            <ac:spMk id="99" creationId="{943185E0-7A88-C443-B781-B91F19277AFD}"/>
          </ac:spMkLst>
        </pc:spChg>
        <pc:spChg chg="mod">
          <ac:chgData name="Rachel Profitt" userId="33e63d03-b0ce-4cee-8a7f-3417702ed3c2" providerId="ADAL" clId="{AC2CEB40-A543-48F5-A8BF-D04F9A9720CA}" dt="2023-05-10T17:40:31.671" v="894" actId="207"/>
          <ac:spMkLst>
            <pc:docMk/>
            <pc:sldMk cId="3521904030" sldId="2076138246"/>
            <ac:spMk id="103" creationId="{F9C27996-6479-D252-639B-594F2BB9FF31}"/>
          </ac:spMkLst>
        </pc:spChg>
        <pc:cxnChg chg="del mod">
          <ac:chgData name="Rachel Profitt" userId="33e63d03-b0ce-4cee-8a7f-3417702ed3c2" providerId="ADAL" clId="{AC2CEB40-A543-48F5-A8BF-D04F9A9720CA}" dt="2023-05-10T16:22:35.600" v="858" actId="478"/>
          <ac:cxnSpMkLst>
            <pc:docMk/>
            <pc:sldMk cId="3521904030" sldId="2076138246"/>
            <ac:cxnSpMk id="17" creationId="{2761609E-121D-10C8-4821-D738B8D03E7E}"/>
          </ac:cxnSpMkLst>
        </pc:cxnChg>
        <pc:cxnChg chg="add mod">
          <ac:chgData name="Rachel Profitt" userId="33e63d03-b0ce-4cee-8a7f-3417702ed3c2" providerId="ADAL" clId="{AC2CEB40-A543-48F5-A8BF-D04F9A9720CA}" dt="2023-05-10T16:27:36.147" v="873" actId="13822"/>
          <ac:cxnSpMkLst>
            <pc:docMk/>
            <pc:sldMk cId="3521904030" sldId="2076138246"/>
            <ac:cxnSpMk id="18" creationId="{20AB23CD-5C56-50CD-545F-618EFC9403EA}"/>
          </ac:cxnSpMkLst>
        </pc:cxnChg>
        <pc:cxnChg chg="del mod">
          <ac:chgData name="Rachel Profitt" userId="33e63d03-b0ce-4cee-8a7f-3417702ed3c2" providerId="ADAL" clId="{AC2CEB40-A543-48F5-A8BF-D04F9A9720CA}" dt="2023-05-10T16:22:34.529" v="857" actId="478"/>
          <ac:cxnSpMkLst>
            <pc:docMk/>
            <pc:sldMk cId="3521904030" sldId="2076138246"/>
            <ac:cxnSpMk id="19" creationId="{465886A4-9EB3-D699-9E63-638E13DF332C}"/>
          </ac:cxnSpMkLst>
        </pc:cxnChg>
        <pc:cxnChg chg="add mod">
          <ac:chgData name="Rachel Profitt" userId="33e63d03-b0ce-4cee-8a7f-3417702ed3c2" providerId="ADAL" clId="{AC2CEB40-A543-48F5-A8BF-D04F9A9720CA}" dt="2023-05-10T16:27:57.611" v="875" actId="13822"/>
          <ac:cxnSpMkLst>
            <pc:docMk/>
            <pc:sldMk cId="3521904030" sldId="2076138246"/>
            <ac:cxnSpMk id="21" creationId="{E4214B35-9DF7-B243-9D78-D47A6CAA3C26}"/>
          </ac:cxnSpMkLst>
        </pc:cxnChg>
        <pc:cxnChg chg="add mod">
          <ac:chgData name="Rachel Profitt" userId="33e63d03-b0ce-4cee-8a7f-3417702ed3c2" providerId="ADAL" clId="{AC2CEB40-A543-48F5-A8BF-D04F9A9720CA}" dt="2023-05-10T17:30:43.735" v="887" actId="1582"/>
          <ac:cxnSpMkLst>
            <pc:docMk/>
            <pc:sldMk cId="3521904030" sldId="2076138246"/>
            <ac:cxnSpMk id="23" creationId="{B20C216C-FB97-51A8-4366-438BAF2B505D}"/>
          </ac:cxnSpMkLst>
        </pc:cxnChg>
        <pc:cxnChg chg="add mod">
          <ac:chgData name="Rachel Profitt" userId="33e63d03-b0ce-4cee-8a7f-3417702ed3c2" providerId="ADAL" clId="{AC2CEB40-A543-48F5-A8BF-D04F9A9720CA}" dt="2023-05-10T17:30:43.735" v="887" actId="1582"/>
          <ac:cxnSpMkLst>
            <pc:docMk/>
            <pc:sldMk cId="3521904030" sldId="2076138246"/>
            <ac:cxnSpMk id="26" creationId="{05D5A050-BDF6-97D6-496D-0447AE4FC395}"/>
          </ac:cxnSpMkLst>
        </pc:cxnChg>
        <pc:cxnChg chg="del mod">
          <ac:chgData name="Rachel Profitt" userId="33e63d03-b0ce-4cee-8a7f-3417702ed3c2" providerId="ADAL" clId="{AC2CEB40-A543-48F5-A8BF-D04F9A9720CA}" dt="2023-05-10T16:20:39.529" v="783" actId="478"/>
          <ac:cxnSpMkLst>
            <pc:docMk/>
            <pc:sldMk cId="3521904030" sldId="2076138246"/>
            <ac:cxnSpMk id="27" creationId="{E1C513A8-C212-26FF-B221-7003240EAA08}"/>
          </ac:cxnSpMkLst>
        </pc:cxnChg>
        <pc:cxnChg chg="del mod">
          <ac:chgData name="Rachel Profitt" userId="33e63d03-b0ce-4cee-8a7f-3417702ed3c2" providerId="ADAL" clId="{AC2CEB40-A543-48F5-A8BF-D04F9A9720CA}" dt="2023-05-10T16:20:41.489" v="785" actId="478"/>
          <ac:cxnSpMkLst>
            <pc:docMk/>
            <pc:sldMk cId="3521904030" sldId="2076138246"/>
            <ac:cxnSpMk id="29" creationId="{A6E8808F-6C8C-E9CD-337A-CA4E26F0F485}"/>
          </ac:cxnSpMkLst>
        </pc:cxnChg>
        <pc:cxnChg chg="add del mod">
          <ac:chgData name="Rachel Profitt" userId="33e63d03-b0ce-4cee-8a7f-3417702ed3c2" providerId="ADAL" clId="{AC2CEB40-A543-48F5-A8BF-D04F9A9720CA}" dt="2023-05-10T16:28:43.834" v="881" actId="478"/>
          <ac:cxnSpMkLst>
            <pc:docMk/>
            <pc:sldMk cId="3521904030" sldId="2076138246"/>
            <ac:cxnSpMk id="30" creationId="{ABF2554C-EDFB-2F06-3EC6-73B4E1C19090}"/>
          </ac:cxnSpMkLst>
        </pc:cxnChg>
        <pc:cxnChg chg="del mod">
          <ac:chgData name="Rachel Profitt" userId="33e63d03-b0ce-4cee-8a7f-3417702ed3c2" providerId="ADAL" clId="{AC2CEB40-A543-48F5-A8BF-D04F9A9720CA}" dt="2023-05-10T16:21:00.134" v="786" actId="478"/>
          <ac:cxnSpMkLst>
            <pc:docMk/>
            <pc:sldMk cId="3521904030" sldId="2076138246"/>
            <ac:cxnSpMk id="31" creationId="{2163182B-19C8-F7DD-A463-7F0C19A09C74}"/>
          </ac:cxnSpMkLst>
        </pc:cxnChg>
        <pc:cxnChg chg="add mod">
          <ac:chgData name="Rachel Profitt" userId="33e63d03-b0ce-4cee-8a7f-3417702ed3c2" providerId="ADAL" clId="{AC2CEB40-A543-48F5-A8BF-D04F9A9720CA}" dt="2023-05-10T17:30:43.735" v="887" actId="1582"/>
          <ac:cxnSpMkLst>
            <pc:docMk/>
            <pc:sldMk cId="3521904030" sldId="2076138246"/>
            <ac:cxnSpMk id="34" creationId="{F58205C1-28AF-D28E-CC75-587C41B5EEC7}"/>
          </ac:cxnSpMkLst>
        </pc:cxnChg>
        <pc:cxnChg chg="add mod">
          <ac:chgData name="Rachel Profitt" userId="33e63d03-b0ce-4cee-8a7f-3417702ed3c2" providerId="ADAL" clId="{AC2CEB40-A543-48F5-A8BF-D04F9A9720CA}" dt="2023-05-10T17:30:43.735" v="887" actId="1582"/>
          <ac:cxnSpMkLst>
            <pc:docMk/>
            <pc:sldMk cId="3521904030" sldId="2076138246"/>
            <ac:cxnSpMk id="43" creationId="{3B3E670B-FD68-9F02-6F51-72F6E3B98788}"/>
          </ac:cxnSpMkLst>
        </pc:cxnChg>
        <pc:cxnChg chg="del mod">
          <ac:chgData name="Rachel Profitt" userId="33e63d03-b0ce-4cee-8a7f-3417702ed3c2" providerId="ADAL" clId="{AC2CEB40-A543-48F5-A8BF-D04F9A9720CA}" dt="2023-05-10T16:21:11.519" v="790" actId="478"/>
          <ac:cxnSpMkLst>
            <pc:docMk/>
            <pc:sldMk cId="3521904030" sldId="2076138246"/>
            <ac:cxnSpMk id="44" creationId="{51927C6B-E6EE-574A-439B-3B349D058DB3}"/>
          </ac:cxnSpMkLst>
        </pc:cxnChg>
        <pc:cxnChg chg="del mod">
          <ac:chgData name="Rachel Profitt" userId="33e63d03-b0ce-4cee-8a7f-3417702ed3c2" providerId="ADAL" clId="{AC2CEB40-A543-48F5-A8BF-D04F9A9720CA}" dt="2023-05-10T16:21:10.373" v="789" actId="478"/>
          <ac:cxnSpMkLst>
            <pc:docMk/>
            <pc:sldMk cId="3521904030" sldId="2076138246"/>
            <ac:cxnSpMk id="46" creationId="{731F432F-C1C7-13B4-4215-11B673A1B16F}"/>
          </ac:cxnSpMkLst>
        </pc:cxnChg>
        <pc:cxnChg chg="del mod">
          <ac:chgData name="Rachel Profitt" userId="33e63d03-b0ce-4cee-8a7f-3417702ed3c2" providerId="ADAL" clId="{AC2CEB40-A543-48F5-A8BF-D04F9A9720CA}" dt="2023-05-10T16:21:08.846" v="788" actId="478"/>
          <ac:cxnSpMkLst>
            <pc:docMk/>
            <pc:sldMk cId="3521904030" sldId="2076138246"/>
            <ac:cxnSpMk id="49" creationId="{E3C563FD-1E7A-F2C0-4571-EA8B4C2D94BF}"/>
          </ac:cxnSpMkLst>
        </pc:cxnChg>
        <pc:cxnChg chg="del mod">
          <ac:chgData name="Rachel Profitt" userId="33e63d03-b0ce-4cee-8a7f-3417702ed3c2" providerId="ADAL" clId="{AC2CEB40-A543-48F5-A8BF-D04F9A9720CA}" dt="2023-05-10T16:21:47.781" v="798" actId="478"/>
          <ac:cxnSpMkLst>
            <pc:docMk/>
            <pc:sldMk cId="3521904030" sldId="2076138246"/>
            <ac:cxnSpMk id="54" creationId="{61A65A46-AA74-AFC2-3D6C-EAF33C9F4B63}"/>
          </ac:cxnSpMkLst>
        </pc:cxnChg>
        <pc:cxnChg chg="add mod">
          <ac:chgData name="Rachel Profitt" userId="33e63d03-b0ce-4cee-8a7f-3417702ed3c2" providerId="ADAL" clId="{AC2CEB40-A543-48F5-A8BF-D04F9A9720CA}" dt="2023-05-10T17:40:27.373" v="893" actId="1076"/>
          <ac:cxnSpMkLst>
            <pc:docMk/>
            <pc:sldMk cId="3521904030" sldId="2076138246"/>
            <ac:cxnSpMk id="63" creationId="{A198AC90-49DC-00CE-8280-8C3CD78B6AFB}"/>
          </ac:cxnSpMkLst>
        </pc:cxnChg>
        <pc:cxnChg chg="del mod">
          <ac:chgData name="Rachel Profitt" userId="33e63d03-b0ce-4cee-8a7f-3417702ed3c2" providerId="ADAL" clId="{AC2CEB40-A543-48F5-A8BF-D04F9A9720CA}" dt="2023-05-10T16:21:49.519" v="799" actId="478"/>
          <ac:cxnSpMkLst>
            <pc:docMk/>
            <pc:sldMk cId="3521904030" sldId="2076138246"/>
            <ac:cxnSpMk id="66" creationId="{3BE1759F-E2A1-6C87-87AB-C1C783500F3D}"/>
          </ac:cxnSpMkLst>
        </pc:cxnChg>
        <pc:cxnChg chg="del mod">
          <ac:chgData name="Rachel Profitt" userId="33e63d03-b0ce-4cee-8a7f-3417702ed3c2" providerId="ADAL" clId="{AC2CEB40-A543-48F5-A8BF-D04F9A9720CA}" dt="2023-05-10T16:21:46.150" v="797" actId="478"/>
          <ac:cxnSpMkLst>
            <pc:docMk/>
            <pc:sldMk cId="3521904030" sldId="2076138246"/>
            <ac:cxnSpMk id="73" creationId="{78468D5F-B196-8E0F-7807-88CF62F08331}"/>
          </ac:cxnSpMkLst>
        </pc:cxnChg>
        <pc:cxnChg chg="del mod">
          <ac:chgData name="Rachel Profitt" userId="33e63d03-b0ce-4cee-8a7f-3417702ed3c2" providerId="ADAL" clId="{AC2CEB40-A543-48F5-A8BF-D04F9A9720CA}" dt="2023-05-10T16:21:44.709" v="796" actId="478"/>
          <ac:cxnSpMkLst>
            <pc:docMk/>
            <pc:sldMk cId="3521904030" sldId="2076138246"/>
            <ac:cxnSpMk id="76" creationId="{C95B2104-E9DC-C61C-8D89-BF80EA840D6D}"/>
          </ac:cxnSpMkLst>
        </pc:cxnChg>
        <pc:cxnChg chg="del mod">
          <ac:chgData name="Rachel Profitt" userId="33e63d03-b0ce-4cee-8a7f-3417702ed3c2" providerId="ADAL" clId="{AC2CEB40-A543-48F5-A8BF-D04F9A9720CA}" dt="2023-05-10T16:21:28.944" v="793" actId="478"/>
          <ac:cxnSpMkLst>
            <pc:docMk/>
            <pc:sldMk cId="3521904030" sldId="2076138246"/>
            <ac:cxnSpMk id="79" creationId="{0D15407E-0C1D-140B-ECAA-A3F5018879D5}"/>
          </ac:cxnSpMkLst>
        </pc:cxnChg>
        <pc:cxnChg chg="mod">
          <ac:chgData name="Rachel Profitt" userId="33e63d03-b0ce-4cee-8a7f-3417702ed3c2" providerId="ADAL" clId="{AC2CEB40-A543-48F5-A8BF-D04F9A9720CA}" dt="2023-05-10T17:32:13.427" v="888" actId="1076"/>
          <ac:cxnSpMkLst>
            <pc:docMk/>
            <pc:sldMk cId="3521904030" sldId="2076138246"/>
            <ac:cxnSpMk id="81" creationId="{7AC3C1F1-542F-DB32-63ED-61B85340B5ED}"/>
          </ac:cxnSpMkLst>
        </pc:cxnChg>
        <pc:cxnChg chg="mod">
          <ac:chgData name="Rachel Profitt" userId="33e63d03-b0ce-4cee-8a7f-3417702ed3c2" providerId="ADAL" clId="{AC2CEB40-A543-48F5-A8BF-D04F9A9720CA}" dt="2023-05-10T17:32:13.427" v="888" actId="1076"/>
          <ac:cxnSpMkLst>
            <pc:docMk/>
            <pc:sldMk cId="3521904030" sldId="2076138246"/>
            <ac:cxnSpMk id="94" creationId="{18854C5F-EA9F-8A97-07FC-07FEF9DF3E10}"/>
          </ac:cxnSpMkLst>
        </pc:cxnChg>
        <pc:cxnChg chg="mod">
          <ac:chgData name="Rachel Profitt" userId="33e63d03-b0ce-4cee-8a7f-3417702ed3c2" providerId="ADAL" clId="{AC2CEB40-A543-48F5-A8BF-D04F9A9720CA}" dt="2023-05-10T17:32:13.427" v="888" actId="1076"/>
          <ac:cxnSpMkLst>
            <pc:docMk/>
            <pc:sldMk cId="3521904030" sldId="2076138246"/>
            <ac:cxnSpMk id="104" creationId="{9135C77B-FFC3-FE79-6818-6D05E753EAB6}"/>
          </ac:cxnSpMkLst>
        </pc:cxnChg>
        <pc:cxnChg chg="mod">
          <ac:chgData name="Rachel Profitt" userId="33e63d03-b0ce-4cee-8a7f-3417702ed3c2" providerId="ADAL" clId="{AC2CEB40-A543-48F5-A8BF-D04F9A9720CA}" dt="2023-05-10T17:32:13.427" v="888" actId="1076"/>
          <ac:cxnSpMkLst>
            <pc:docMk/>
            <pc:sldMk cId="3521904030" sldId="2076138246"/>
            <ac:cxnSpMk id="106" creationId="{B56BF229-016E-3726-DD40-55A1A0C0E6BB}"/>
          </ac:cxnSpMkLst>
        </pc:cxnChg>
        <pc:cxnChg chg="mod">
          <ac:chgData name="Rachel Profitt" userId="33e63d03-b0ce-4cee-8a7f-3417702ed3c2" providerId="ADAL" clId="{AC2CEB40-A543-48F5-A8BF-D04F9A9720CA}" dt="2023-05-10T17:40:27.373" v="893" actId="1076"/>
          <ac:cxnSpMkLst>
            <pc:docMk/>
            <pc:sldMk cId="3521904030" sldId="2076138246"/>
            <ac:cxnSpMk id="110" creationId="{81C002AD-85E7-04A1-3C19-F15FEC0A4DB7}"/>
          </ac:cxnSpMkLst>
        </pc:cxnChg>
        <pc:cxnChg chg="mod">
          <ac:chgData name="Rachel Profitt" userId="33e63d03-b0ce-4cee-8a7f-3417702ed3c2" providerId="ADAL" clId="{AC2CEB40-A543-48F5-A8BF-D04F9A9720CA}" dt="2023-05-10T16:23:00.358" v="863" actId="1076"/>
          <ac:cxnSpMkLst>
            <pc:docMk/>
            <pc:sldMk cId="3521904030" sldId="2076138246"/>
            <ac:cxnSpMk id="113" creationId="{DD53CEBD-4956-60E6-55D3-619A1E2FCC73}"/>
          </ac:cxnSpMkLst>
        </pc:cxnChg>
        <pc:cxnChg chg="del mod">
          <ac:chgData name="Rachel Profitt" userId="33e63d03-b0ce-4cee-8a7f-3417702ed3c2" providerId="ADAL" clId="{AC2CEB40-A543-48F5-A8BF-D04F9A9720CA}" dt="2023-05-10T16:22:38.099" v="862" actId="478"/>
          <ac:cxnSpMkLst>
            <pc:docMk/>
            <pc:sldMk cId="3521904030" sldId="2076138246"/>
            <ac:cxnSpMk id="117" creationId="{25C7E364-CA90-86A1-FD0D-2C7A3FAC2EE5}"/>
          </ac:cxnSpMkLst>
        </pc:cxnChg>
        <pc:cxnChg chg="del mod">
          <ac:chgData name="Rachel Profitt" userId="33e63d03-b0ce-4cee-8a7f-3417702ed3c2" providerId="ADAL" clId="{AC2CEB40-A543-48F5-A8BF-D04F9A9720CA}" dt="2023-05-10T16:22:37.501" v="861" actId="478"/>
          <ac:cxnSpMkLst>
            <pc:docMk/>
            <pc:sldMk cId="3521904030" sldId="2076138246"/>
            <ac:cxnSpMk id="120" creationId="{342190DE-1D8E-D74A-78B6-E2BD4A979D82}"/>
          </ac:cxnSpMkLst>
        </pc:cxnChg>
        <pc:cxnChg chg="mod">
          <ac:chgData name="Rachel Profitt" userId="33e63d03-b0ce-4cee-8a7f-3417702ed3c2" providerId="ADAL" clId="{AC2CEB40-A543-48F5-A8BF-D04F9A9720CA}" dt="2023-05-10T16:23:00.358" v="863" actId="1076"/>
          <ac:cxnSpMkLst>
            <pc:docMk/>
            <pc:sldMk cId="3521904030" sldId="2076138246"/>
            <ac:cxnSpMk id="124" creationId="{26498058-C5F3-DB9B-DDEC-6D0F4A4A8BE2}"/>
          </ac:cxnSpMkLst>
        </pc:cxnChg>
      </pc:sldChg>
    </pc:docChg>
  </pc:docChgLst>
  <pc:docChgLst>
    <pc:chgData name="Rachel Profitt" userId="33e63d03-b0ce-4cee-8a7f-3417702ed3c2" providerId="ADAL" clId="{752F4DE8-F1F5-4931-AB53-3E55AD4B5CB8}"/>
    <pc:docChg chg="undo custSel modSld modSection">
      <pc:chgData name="Rachel Profitt" userId="33e63d03-b0ce-4cee-8a7f-3417702ed3c2" providerId="ADAL" clId="{752F4DE8-F1F5-4931-AB53-3E55AD4B5CB8}" dt="2023-03-15T15:46:14.408" v="1053" actId="5736"/>
      <pc:docMkLst>
        <pc:docMk/>
      </pc:docMkLst>
      <pc:sldChg chg="addSp delSp modSp mod delCm">
        <pc:chgData name="Rachel Profitt" userId="33e63d03-b0ce-4cee-8a7f-3417702ed3c2" providerId="ADAL" clId="{752F4DE8-F1F5-4931-AB53-3E55AD4B5CB8}" dt="2023-03-06T17:58:44.329" v="1007" actId="478"/>
        <pc:sldMkLst>
          <pc:docMk/>
          <pc:sldMk cId="1461724430" sldId="2076138241"/>
        </pc:sldMkLst>
        <pc:spChg chg="mod">
          <ac:chgData name="Rachel Profitt" userId="33e63d03-b0ce-4cee-8a7f-3417702ed3c2" providerId="ADAL" clId="{752F4DE8-F1F5-4931-AB53-3E55AD4B5CB8}" dt="2023-03-06T17:12:00.941" v="871" actId="1038"/>
          <ac:spMkLst>
            <pc:docMk/>
            <pc:sldMk cId="1461724430" sldId="2076138241"/>
            <ac:spMk id="2" creationId="{77611BAB-AAFD-6C56-F99A-54C577DB5C04}"/>
          </ac:spMkLst>
        </pc:spChg>
        <pc:spChg chg="mod">
          <ac:chgData name="Rachel Profitt" userId="33e63d03-b0ce-4cee-8a7f-3417702ed3c2" providerId="ADAL" clId="{752F4DE8-F1F5-4931-AB53-3E55AD4B5CB8}" dt="2023-03-06T17:12:00.941" v="871" actId="1038"/>
          <ac:spMkLst>
            <pc:docMk/>
            <pc:sldMk cId="1461724430" sldId="2076138241"/>
            <ac:spMk id="3" creationId="{CCBB280E-03B1-CA3F-BD62-47B36665F73E}"/>
          </ac:spMkLst>
        </pc:spChg>
        <pc:spChg chg="del mod">
          <ac:chgData name="Rachel Profitt" userId="33e63d03-b0ce-4cee-8a7f-3417702ed3c2" providerId="ADAL" clId="{752F4DE8-F1F5-4931-AB53-3E55AD4B5CB8}" dt="2023-03-06T15:29:02.265" v="161" actId="478"/>
          <ac:spMkLst>
            <pc:docMk/>
            <pc:sldMk cId="1461724430" sldId="2076138241"/>
            <ac:spMk id="4" creationId="{838BBC05-4108-6E0C-9C35-DD411FED1F24}"/>
          </ac:spMkLst>
        </pc:spChg>
        <pc:spChg chg="del">
          <ac:chgData name="Rachel Profitt" userId="33e63d03-b0ce-4cee-8a7f-3417702ed3c2" providerId="ADAL" clId="{752F4DE8-F1F5-4931-AB53-3E55AD4B5CB8}" dt="2023-03-06T15:29:08.144" v="164" actId="478"/>
          <ac:spMkLst>
            <pc:docMk/>
            <pc:sldMk cId="1461724430" sldId="2076138241"/>
            <ac:spMk id="6" creationId="{2022BA3A-46C9-563F-0EB0-E7FC41E08DA9}"/>
          </ac:spMkLst>
        </pc:spChg>
        <pc:spChg chg="mod">
          <ac:chgData name="Rachel Profitt" userId="33e63d03-b0ce-4cee-8a7f-3417702ed3c2" providerId="ADAL" clId="{752F4DE8-F1F5-4931-AB53-3E55AD4B5CB8}" dt="2023-03-06T17:12:00.941" v="871" actId="1038"/>
          <ac:spMkLst>
            <pc:docMk/>
            <pc:sldMk cId="1461724430" sldId="2076138241"/>
            <ac:spMk id="14" creationId="{CD01E738-6656-CA86-5D6A-21E6FE2532F4}"/>
          </ac:spMkLst>
        </pc:spChg>
        <pc:spChg chg="mod">
          <ac:chgData name="Rachel Profitt" userId="33e63d03-b0ce-4cee-8a7f-3417702ed3c2" providerId="ADAL" clId="{752F4DE8-F1F5-4931-AB53-3E55AD4B5CB8}" dt="2023-03-06T17:12:00.941" v="871" actId="1038"/>
          <ac:spMkLst>
            <pc:docMk/>
            <pc:sldMk cId="1461724430" sldId="2076138241"/>
            <ac:spMk id="15" creationId="{F88188FD-4D35-24FD-EDC0-FA36FF53DDF7}"/>
          </ac:spMkLst>
        </pc:spChg>
        <pc:spChg chg="add mod">
          <ac:chgData name="Rachel Profitt" userId="33e63d03-b0ce-4cee-8a7f-3417702ed3c2" providerId="ADAL" clId="{752F4DE8-F1F5-4931-AB53-3E55AD4B5CB8}" dt="2023-03-06T17:12:00.941" v="871" actId="1038"/>
          <ac:spMkLst>
            <pc:docMk/>
            <pc:sldMk cId="1461724430" sldId="2076138241"/>
            <ac:spMk id="20" creationId="{F3AF1995-D171-16E3-A11F-351815AE0980}"/>
          </ac:spMkLst>
        </pc:spChg>
        <pc:spChg chg="add mod">
          <ac:chgData name="Rachel Profitt" userId="33e63d03-b0ce-4cee-8a7f-3417702ed3c2" providerId="ADAL" clId="{752F4DE8-F1F5-4931-AB53-3E55AD4B5CB8}" dt="2023-03-06T17:12:00.941" v="871" actId="1038"/>
          <ac:spMkLst>
            <pc:docMk/>
            <pc:sldMk cId="1461724430" sldId="2076138241"/>
            <ac:spMk id="21" creationId="{7B5D59B8-4CB4-6B31-D7C2-B727C438933F}"/>
          </ac:spMkLst>
        </pc:spChg>
        <pc:spChg chg="add mod">
          <ac:chgData name="Rachel Profitt" userId="33e63d03-b0ce-4cee-8a7f-3417702ed3c2" providerId="ADAL" clId="{752F4DE8-F1F5-4931-AB53-3E55AD4B5CB8}" dt="2023-03-06T17:12:00.941" v="871" actId="1038"/>
          <ac:spMkLst>
            <pc:docMk/>
            <pc:sldMk cId="1461724430" sldId="2076138241"/>
            <ac:spMk id="22" creationId="{E6D8F978-793E-68EF-6AE7-E34DC9737D90}"/>
          </ac:spMkLst>
        </pc:spChg>
        <pc:spChg chg="mod">
          <ac:chgData name="Rachel Profitt" userId="33e63d03-b0ce-4cee-8a7f-3417702ed3c2" providerId="ADAL" clId="{752F4DE8-F1F5-4931-AB53-3E55AD4B5CB8}" dt="2023-03-06T17:12:00.941" v="871" actId="1038"/>
          <ac:spMkLst>
            <pc:docMk/>
            <pc:sldMk cId="1461724430" sldId="2076138241"/>
            <ac:spMk id="83" creationId="{BFA099C3-1139-7E7E-AB86-A827F66EB71A}"/>
          </ac:spMkLst>
        </pc:spChg>
        <pc:spChg chg="del">
          <ac:chgData name="Rachel Profitt" userId="33e63d03-b0ce-4cee-8a7f-3417702ed3c2" providerId="ADAL" clId="{752F4DE8-F1F5-4931-AB53-3E55AD4B5CB8}" dt="2023-03-06T15:28:54.904" v="158" actId="478"/>
          <ac:spMkLst>
            <pc:docMk/>
            <pc:sldMk cId="1461724430" sldId="2076138241"/>
            <ac:spMk id="84" creationId="{B180E634-EB89-140D-F31E-0324097EF5B2}"/>
          </ac:spMkLst>
        </pc:spChg>
        <pc:spChg chg="mod">
          <ac:chgData name="Rachel Profitt" userId="33e63d03-b0ce-4cee-8a7f-3417702ed3c2" providerId="ADAL" clId="{752F4DE8-F1F5-4931-AB53-3E55AD4B5CB8}" dt="2023-03-06T17:12:00.941" v="871" actId="1038"/>
          <ac:spMkLst>
            <pc:docMk/>
            <pc:sldMk cId="1461724430" sldId="2076138241"/>
            <ac:spMk id="85" creationId="{B9A7A77A-71A4-BC2C-6729-7FCF10FA22F1}"/>
          </ac:spMkLst>
        </pc:spChg>
        <pc:spChg chg="mod">
          <ac:chgData name="Rachel Profitt" userId="33e63d03-b0ce-4cee-8a7f-3417702ed3c2" providerId="ADAL" clId="{752F4DE8-F1F5-4931-AB53-3E55AD4B5CB8}" dt="2023-03-06T17:12:00.941" v="871" actId="1038"/>
          <ac:spMkLst>
            <pc:docMk/>
            <pc:sldMk cId="1461724430" sldId="2076138241"/>
            <ac:spMk id="86" creationId="{FB284989-0736-2F28-6CEE-3E1117B403FF}"/>
          </ac:spMkLst>
        </pc:spChg>
        <pc:spChg chg="mod">
          <ac:chgData name="Rachel Profitt" userId="33e63d03-b0ce-4cee-8a7f-3417702ed3c2" providerId="ADAL" clId="{752F4DE8-F1F5-4931-AB53-3E55AD4B5CB8}" dt="2023-03-06T17:12:00.941" v="871" actId="1038"/>
          <ac:spMkLst>
            <pc:docMk/>
            <pc:sldMk cId="1461724430" sldId="2076138241"/>
            <ac:spMk id="87" creationId="{F9B52265-3956-181B-0916-77CD7A47489B}"/>
          </ac:spMkLst>
        </pc:spChg>
        <pc:spChg chg="mod">
          <ac:chgData name="Rachel Profitt" userId="33e63d03-b0ce-4cee-8a7f-3417702ed3c2" providerId="ADAL" clId="{752F4DE8-F1F5-4931-AB53-3E55AD4B5CB8}" dt="2023-03-06T17:12:00.941" v="871" actId="1038"/>
          <ac:spMkLst>
            <pc:docMk/>
            <pc:sldMk cId="1461724430" sldId="2076138241"/>
            <ac:spMk id="96" creationId="{933830CD-C7EB-1769-C701-9E0568A12288}"/>
          </ac:spMkLst>
        </pc:spChg>
        <pc:spChg chg="mod">
          <ac:chgData name="Rachel Profitt" userId="33e63d03-b0ce-4cee-8a7f-3417702ed3c2" providerId="ADAL" clId="{752F4DE8-F1F5-4931-AB53-3E55AD4B5CB8}" dt="2023-03-06T17:12:00.941" v="871" actId="1038"/>
          <ac:spMkLst>
            <pc:docMk/>
            <pc:sldMk cId="1461724430" sldId="2076138241"/>
            <ac:spMk id="98" creationId="{92803DB4-0AFA-48E9-DB3D-F1A7EBDCB888}"/>
          </ac:spMkLst>
        </pc:spChg>
        <pc:spChg chg="mod">
          <ac:chgData name="Rachel Profitt" userId="33e63d03-b0ce-4cee-8a7f-3417702ed3c2" providerId="ADAL" clId="{752F4DE8-F1F5-4931-AB53-3E55AD4B5CB8}" dt="2023-03-06T17:12:00.941" v="871" actId="1038"/>
          <ac:spMkLst>
            <pc:docMk/>
            <pc:sldMk cId="1461724430" sldId="2076138241"/>
            <ac:spMk id="103" creationId="{F9C27996-6479-D252-639B-594F2BB9FF31}"/>
          </ac:spMkLst>
        </pc:spChg>
        <pc:spChg chg="add mod">
          <ac:chgData name="Rachel Profitt" userId="33e63d03-b0ce-4cee-8a7f-3417702ed3c2" providerId="ADAL" clId="{752F4DE8-F1F5-4931-AB53-3E55AD4B5CB8}" dt="2023-03-06T17:12:00.941" v="871" actId="1038"/>
          <ac:spMkLst>
            <pc:docMk/>
            <pc:sldMk cId="1461724430" sldId="2076138241"/>
            <ac:spMk id="158" creationId="{18E42D95-20EA-8A94-096E-421E3035CA8B}"/>
          </ac:spMkLst>
        </pc:spChg>
        <pc:spChg chg="mod">
          <ac:chgData name="Rachel Profitt" userId="33e63d03-b0ce-4cee-8a7f-3417702ed3c2" providerId="ADAL" clId="{752F4DE8-F1F5-4931-AB53-3E55AD4B5CB8}" dt="2023-03-06T17:12:00.941" v="871" actId="1038"/>
          <ac:spMkLst>
            <pc:docMk/>
            <pc:sldMk cId="1461724430" sldId="2076138241"/>
            <ac:spMk id="199" creationId="{4990BBEE-9634-F6C8-A796-D9015078432A}"/>
          </ac:spMkLst>
        </pc:spChg>
        <pc:spChg chg="add del mod">
          <ac:chgData name="Rachel Profitt" userId="33e63d03-b0ce-4cee-8a7f-3417702ed3c2" providerId="ADAL" clId="{752F4DE8-F1F5-4931-AB53-3E55AD4B5CB8}" dt="2023-03-06T17:12:00.941" v="871" actId="1038"/>
          <ac:spMkLst>
            <pc:docMk/>
            <pc:sldMk cId="1461724430" sldId="2076138241"/>
            <ac:spMk id="200" creationId="{72721AD2-4C05-FF36-C32C-7257FAE5412C}"/>
          </ac:spMkLst>
        </pc:spChg>
        <pc:spChg chg="mod">
          <ac:chgData name="Rachel Profitt" userId="33e63d03-b0ce-4cee-8a7f-3417702ed3c2" providerId="ADAL" clId="{752F4DE8-F1F5-4931-AB53-3E55AD4B5CB8}" dt="2023-03-06T17:12:00.941" v="871" actId="1038"/>
          <ac:spMkLst>
            <pc:docMk/>
            <pc:sldMk cId="1461724430" sldId="2076138241"/>
            <ac:spMk id="201" creationId="{7CB1D86D-A284-8439-966F-B39CDBA78C52}"/>
          </ac:spMkLst>
        </pc:spChg>
        <pc:spChg chg="add mod">
          <ac:chgData name="Rachel Profitt" userId="33e63d03-b0ce-4cee-8a7f-3417702ed3c2" providerId="ADAL" clId="{752F4DE8-F1F5-4931-AB53-3E55AD4B5CB8}" dt="2023-03-06T17:12:00.941" v="871" actId="1038"/>
          <ac:spMkLst>
            <pc:docMk/>
            <pc:sldMk cId="1461724430" sldId="2076138241"/>
            <ac:spMk id="252" creationId="{2C7190D4-8FD5-D68D-862F-549CB8A85D90}"/>
          </ac:spMkLst>
        </pc:spChg>
        <pc:spChg chg="add mod">
          <ac:chgData name="Rachel Profitt" userId="33e63d03-b0ce-4cee-8a7f-3417702ed3c2" providerId="ADAL" clId="{752F4DE8-F1F5-4931-AB53-3E55AD4B5CB8}" dt="2023-03-06T17:47:15.655" v="1005" actId="20577"/>
          <ac:spMkLst>
            <pc:docMk/>
            <pc:sldMk cId="1461724430" sldId="2076138241"/>
            <ac:spMk id="258" creationId="{8CB1A48E-A718-B1C4-9930-16F400D10DC7}"/>
          </ac:spMkLst>
        </pc:spChg>
        <pc:cxnChg chg="del">
          <ac:chgData name="Rachel Profitt" userId="33e63d03-b0ce-4cee-8a7f-3417702ed3c2" providerId="ADAL" clId="{752F4DE8-F1F5-4931-AB53-3E55AD4B5CB8}" dt="2023-03-06T15:29:05.862" v="163" actId="478"/>
          <ac:cxnSpMkLst>
            <pc:docMk/>
            <pc:sldMk cId="1461724430" sldId="2076138241"/>
            <ac:cxnSpMk id="7" creationId="{5DC1888A-0D04-40F7-5E05-2909D25CE07D}"/>
          </ac:cxnSpMkLst>
        </pc:cxnChg>
        <pc:cxnChg chg="del mod">
          <ac:chgData name="Rachel Profitt" userId="33e63d03-b0ce-4cee-8a7f-3417702ed3c2" providerId="ADAL" clId="{752F4DE8-F1F5-4931-AB53-3E55AD4B5CB8}" dt="2023-03-06T15:45:51.936" v="644" actId="478"/>
          <ac:cxnSpMkLst>
            <pc:docMk/>
            <pc:sldMk cId="1461724430" sldId="2076138241"/>
            <ac:cxnSpMk id="12" creationId="{F24D8471-35CA-1FE0-0F97-557752F12F3E}"/>
          </ac:cxnSpMkLst>
        </pc:cxnChg>
        <pc:cxnChg chg="del mod">
          <ac:chgData name="Rachel Profitt" userId="33e63d03-b0ce-4cee-8a7f-3417702ed3c2" providerId="ADAL" clId="{752F4DE8-F1F5-4931-AB53-3E55AD4B5CB8}" dt="2023-03-06T15:29:12.851" v="168" actId="478"/>
          <ac:cxnSpMkLst>
            <pc:docMk/>
            <pc:sldMk cId="1461724430" sldId="2076138241"/>
            <ac:cxnSpMk id="16" creationId="{8E552D1E-8325-431F-F27A-2C0D60066314}"/>
          </ac:cxnSpMkLst>
        </pc:cxnChg>
        <pc:cxnChg chg="add del mod">
          <ac:chgData name="Rachel Profitt" userId="33e63d03-b0ce-4cee-8a7f-3417702ed3c2" providerId="ADAL" clId="{752F4DE8-F1F5-4931-AB53-3E55AD4B5CB8}" dt="2023-03-06T17:53:09.490" v="1006" actId="478"/>
          <ac:cxnSpMkLst>
            <pc:docMk/>
            <pc:sldMk cId="1461724430" sldId="2076138241"/>
            <ac:cxnSpMk id="24" creationId="{61139BB0-5114-3DB0-D72C-BFD2B0075FEE}"/>
          </ac:cxnSpMkLst>
        </pc:cxnChg>
        <pc:cxnChg chg="del mod">
          <ac:chgData name="Rachel Profitt" userId="33e63d03-b0ce-4cee-8a7f-3417702ed3c2" providerId="ADAL" clId="{752F4DE8-F1F5-4931-AB53-3E55AD4B5CB8}" dt="2023-03-06T15:29:04.510" v="162" actId="478"/>
          <ac:cxnSpMkLst>
            <pc:docMk/>
            <pc:sldMk cId="1461724430" sldId="2076138241"/>
            <ac:cxnSpMk id="25" creationId="{EEE7F0BF-A33D-EB7E-0B8A-07B1F51802F7}"/>
          </ac:cxnSpMkLst>
        </pc:cxnChg>
        <pc:cxnChg chg="add del mod">
          <ac:chgData name="Rachel Profitt" userId="33e63d03-b0ce-4cee-8a7f-3417702ed3c2" providerId="ADAL" clId="{752F4DE8-F1F5-4931-AB53-3E55AD4B5CB8}" dt="2023-03-06T15:58:10.876" v="758" actId="478"/>
          <ac:cxnSpMkLst>
            <pc:docMk/>
            <pc:sldMk cId="1461724430" sldId="2076138241"/>
            <ac:cxnSpMk id="35" creationId="{34AD2950-152C-662B-4F5C-0A2B5A26ACE7}"/>
          </ac:cxnSpMkLst>
        </pc:cxnChg>
        <pc:cxnChg chg="add del mod">
          <ac:chgData name="Rachel Profitt" userId="33e63d03-b0ce-4cee-8a7f-3417702ed3c2" providerId="ADAL" clId="{752F4DE8-F1F5-4931-AB53-3E55AD4B5CB8}" dt="2023-03-06T15:42:23.760" v="593" actId="478"/>
          <ac:cxnSpMkLst>
            <pc:docMk/>
            <pc:sldMk cId="1461724430" sldId="2076138241"/>
            <ac:cxnSpMk id="38" creationId="{5070F801-8389-69B0-5B79-6B97BED04703}"/>
          </ac:cxnSpMkLst>
        </pc:cxnChg>
        <pc:cxnChg chg="add del mod">
          <ac:chgData name="Rachel Profitt" userId="33e63d03-b0ce-4cee-8a7f-3417702ed3c2" providerId="ADAL" clId="{752F4DE8-F1F5-4931-AB53-3E55AD4B5CB8}" dt="2023-03-06T15:46:49.281" v="659" actId="478"/>
          <ac:cxnSpMkLst>
            <pc:docMk/>
            <pc:sldMk cId="1461724430" sldId="2076138241"/>
            <ac:cxnSpMk id="40" creationId="{2DBC016D-5EA7-FEA3-3F5F-C6336F81E5B3}"/>
          </ac:cxnSpMkLst>
        </pc:cxnChg>
        <pc:cxnChg chg="add del mod">
          <ac:chgData name="Rachel Profitt" userId="33e63d03-b0ce-4cee-8a7f-3417702ed3c2" providerId="ADAL" clId="{752F4DE8-F1F5-4931-AB53-3E55AD4B5CB8}" dt="2023-03-06T15:42:25.529" v="594" actId="478"/>
          <ac:cxnSpMkLst>
            <pc:docMk/>
            <pc:sldMk cId="1461724430" sldId="2076138241"/>
            <ac:cxnSpMk id="42" creationId="{560DFC64-EE52-1DDE-84E3-3903BC86E55B}"/>
          </ac:cxnSpMkLst>
        </pc:cxnChg>
        <pc:cxnChg chg="add del mod">
          <ac:chgData name="Rachel Profitt" userId="33e63d03-b0ce-4cee-8a7f-3417702ed3c2" providerId="ADAL" clId="{752F4DE8-F1F5-4931-AB53-3E55AD4B5CB8}" dt="2023-03-06T15:43:30.989" v="620" actId="478"/>
          <ac:cxnSpMkLst>
            <pc:docMk/>
            <pc:sldMk cId="1461724430" sldId="2076138241"/>
            <ac:cxnSpMk id="48" creationId="{D8A935F0-17B6-2B5B-3DB0-5A58E6F6E832}"/>
          </ac:cxnSpMkLst>
        </pc:cxnChg>
        <pc:cxnChg chg="add del mod">
          <ac:chgData name="Rachel Profitt" userId="33e63d03-b0ce-4cee-8a7f-3417702ed3c2" providerId="ADAL" clId="{752F4DE8-F1F5-4931-AB53-3E55AD4B5CB8}" dt="2023-03-06T15:46:50.870" v="660" actId="478"/>
          <ac:cxnSpMkLst>
            <pc:docMk/>
            <pc:sldMk cId="1461724430" sldId="2076138241"/>
            <ac:cxnSpMk id="50" creationId="{5DA329E0-FFD1-78F0-74DC-C64410E30316}"/>
          </ac:cxnSpMkLst>
        </pc:cxnChg>
        <pc:cxnChg chg="del mod">
          <ac:chgData name="Rachel Profitt" userId="33e63d03-b0ce-4cee-8a7f-3417702ed3c2" providerId="ADAL" clId="{752F4DE8-F1F5-4931-AB53-3E55AD4B5CB8}" dt="2023-03-06T15:29:11.647" v="167" actId="478"/>
          <ac:cxnSpMkLst>
            <pc:docMk/>
            <pc:sldMk cId="1461724430" sldId="2076138241"/>
            <ac:cxnSpMk id="51" creationId="{E7237A8F-E432-A845-0CDE-3677EA613BBE}"/>
          </ac:cxnSpMkLst>
        </pc:cxnChg>
        <pc:cxnChg chg="add del mod">
          <ac:chgData name="Rachel Profitt" userId="33e63d03-b0ce-4cee-8a7f-3417702ed3c2" providerId="ADAL" clId="{752F4DE8-F1F5-4931-AB53-3E55AD4B5CB8}" dt="2023-03-06T15:46:48.209" v="657" actId="478"/>
          <ac:cxnSpMkLst>
            <pc:docMk/>
            <pc:sldMk cId="1461724430" sldId="2076138241"/>
            <ac:cxnSpMk id="97" creationId="{629CF41D-8922-88A9-EBB2-E7B4D4A1AF0C}"/>
          </ac:cxnSpMkLst>
        </pc:cxnChg>
        <pc:cxnChg chg="del mod">
          <ac:chgData name="Rachel Profitt" userId="33e63d03-b0ce-4cee-8a7f-3417702ed3c2" providerId="ADAL" clId="{752F4DE8-F1F5-4931-AB53-3E55AD4B5CB8}" dt="2023-03-06T15:34:37.311" v="524" actId="478"/>
          <ac:cxnSpMkLst>
            <pc:docMk/>
            <pc:sldMk cId="1461724430" sldId="2076138241"/>
            <ac:cxnSpMk id="99" creationId="{B82FEF47-6C60-C79A-6386-BE0265AF263C}"/>
          </ac:cxnSpMkLst>
        </pc:cxnChg>
        <pc:cxnChg chg="del mod">
          <ac:chgData name="Rachel Profitt" userId="33e63d03-b0ce-4cee-8a7f-3417702ed3c2" providerId="ADAL" clId="{752F4DE8-F1F5-4931-AB53-3E55AD4B5CB8}" dt="2023-03-06T15:29:34.805" v="179" actId="478"/>
          <ac:cxnSpMkLst>
            <pc:docMk/>
            <pc:sldMk cId="1461724430" sldId="2076138241"/>
            <ac:cxnSpMk id="114" creationId="{12CDCF03-C172-ED8F-9130-5A9DD4B19ABB}"/>
          </ac:cxnSpMkLst>
        </pc:cxnChg>
        <pc:cxnChg chg="add del mod">
          <ac:chgData name="Rachel Profitt" userId="33e63d03-b0ce-4cee-8a7f-3417702ed3c2" providerId="ADAL" clId="{752F4DE8-F1F5-4931-AB53-3E55AD4B5CB8}" dt="2023-03-06T15:46:01.137" v="647" actId="478"/>
          <ac:cxnSpMkLst>
            <pc:docMk/>
            <pc:sldMk cId="1461724430" sldId="2076138241"/>
            <ac:cxnSpMk id="117" creationId="{CEE1310C-6159-66A4-8DE8-97A6A1A97C67}"/>
          </ac:cxnSpMkLst>
        </pc:cxnChg>
        <pc:cxnChg chg="del mod">
          <ac:chgData name="Rachel Profitt" userId="33e63d03-b0ce-4cee-8a7f-3417702ed3c2" providerId="ADAL" clId="{752F4DE8-F1F5-4931-AB53-3E55AD4B5CB8}" dt="2023-03-06T15:29:35.786" v="180" actId="478"/>
          <ac:cxnSpMkLst>
            <pc:docMk/>
            <pc:sldMk cId="1461724430" sldId="2076138241"/>
            <ac:cxnSpMk id="118" creationId="{8260E85D-4266-F2F3-D566-47F8F0BC004C}"/>
          </ac:cxnSpMkLst>
        </pc:cxnChg>
        <pc:cxnChg chg="add del mod">
          <ac:chgData name="Rachel Profitt" userId="33e63d03-b0ce-4cee-8a7f-3417702ed3c2" providerId="ADAL" clId="{752F4DE8-F1F5-4931-AB53-3E55AD4B5CB8}" dt="2023-03-06T15:59:38.531" v="780" actId="478"/>
          <ac:cxnSpMkLst>
            <pc:docMk/>
            <pc:sldMk cId="1461724430" sldId="2076138241"/>
            <ac:cxnSpMk id="121" creationId="{18BF33BE-F88C-3BBE-92F5-1D9F70B76E73}"/>
          </ac:cxnSpMkLst>
        </pc:cxnChg>
        <pc:cxnChg chg="del mod">
          <ac:chgData name="Rachel Profitt" userId="33e63d03-b0ce-4cee-8a7f-3417702ed3c2" providerId="ADAL" clId="{752F4DE8-F1F5-4931-AB53-3E55AD4B5CB8}" dt="2023-03-06T15:30:19.109" v="194" actId="478"/>
          <ac:cxnSpMkLst>
            <pc:docMk/>
            <pc:sldMk cId="1461724430" sldId="2076138241"/>
            <ac:cxnSpMk id="122" creationId="{8D0BB105-06AC-0B94-8E38-E68BADD609DB}"/>
          </ac:cxnSpMkLst>
        </pc:cxnChg>
        <pc:cxnChg chg="add mod">
          <ac:chgData name="Rachel Profitt" userId="33e63d03-b0ce-4cee-8a7f-3417702ed3c2" providerId="ADAL" clId="{752F4DE8-F1F5-4931-AB53-3E55AD4B5CB8}" dt="2023-03-06T17:12:00.941" v="871" actId="1038"/>
          <ac:cxnSpMkLst>
            <pc:docMk/>
            <pc:sldMk cId="1461724430" sldId="2076138241"/>
            <ac:cxnSpMk id="124" creationId="{8FE2252E-4733-EC24-55DB-2659386178CA}"/>
          </ac:cxnSpMkLst>
        </pc:cxnChg>
        <pc:cxnChg chg="del mod">
          <ac:chgData name="Rachel Profitt" userId="33e63d03-b0ce-4cee-8a7f-3417702ed3c2" providerId="ADAL" clId="{752F4DE8-F1F5-4931-AB53-3E55AD4B5CB8}" dt="2023-03-06T15:34:35.954" v="523" actId="478"/>
          <ac:cxnSpMkLst>
            <pc:docMk/>
            <pc:sldMk cId="1461724430" sldId="2076138241"/>
            <ac:cxnSpMk id="127" creationId="{2A314715-7308-1DDB-92FA-5562E6765CD5}"/>
          </ac:cxnSpMkLst>
        </pc:cxnChg>
        <pc:cxnChg chg="add mod">
          <ac:chgData name="Rachel Profitt" userId="33e63d03-b0ce-4cee-8a7f-3417702ed3c2" providerId="ADAL" clId="{752F4DE8-F1F5-4931-AB53-3E55AD4B5CB8}" dt="2023-03-06T17:12:00.941" v="871" actId="1038"/>
          <ac:cxnSpMkLst>
            <pc:docMk/>
            <pc:sldMk cId="1461724430" sldId="2076138241"/>
            <ac:cxnSpMk id="128" creationId="{ADA3D9E3-3688-7D30-1815-25B394A0A447}"/>
          </ac:cxnSpMkLst>
        </pc:cxnChg>
        <pc:cxnChg chg="del mod">
          <ac:chgData name="Rachel Profitt" userId="33e63d03-b0ce-4cee-8a7f-3417702ed3c2" providerId="ADAL" clId="{752F4DE8-F1F5-4931-AB53-3E55AD4B5CB8}" dt="2023-03-06T15:29:11.080" v="166" actId="478"/>
          <ac:cxnSpMkLst>
            <pc:docMk/>
            <pc:sldMk cId="1461724430" sldId="2076138241"/>
            <ac:cxnSpMk id="129" creationId="{2E98F9B6-A2DC-1C24-E203-4A824BC044C4}"/>
          </ac:cxnSpMkLst>
        </pc:cxnChg>
        <pc:cxnChg chg="del mod">
          <ac:chgData name="Rachel Profitt" userId="33e63d03-b0ce-4cee-8a7f-3417702ed3c2" providerId="ADAL" clId="{752F4DE8-F1F5-4931-AB53-3E55AD4B5CB8}" dt="2023-03-06T15:29:09.634" v="165" actId="478"/>
          <ac:cxnSpMkLst>
            <pc:docMk/>
            <pc:sldMk cId="1461724430" sldId="2076138241"/>
            <ac:cxnSpMk id="132" creationId="{41A42538-D0A4-AE83-F3E3-22684933888A}"/>
          </ac:cxnSpMkLst>
        </pc:cxnChg>
        <pc:cxnChg chg="add mod">
          <ac:chgData name="Rachel Profitt" userId="33e63d03-b0ce-4cee-8a7f-3417702ed3c2" providerId="ADAL" clId="{752F4DE8-F1F5-4931-AB53-3E55AD4B5CB8}" dt="2023-03-06T17:12:00.941" v="871" actId="1038"/>
          <ac:cxnSpMkLst>
            <pc:docMk/>
            <pc:sldMk cId="1461724430" sldId="2076138241"/>
            <ac:cxnSpMk id="133" creationId="{625D2051-0FCE-87E1-9DDE-EE407A793F9D}"/>
          </ac:cxnSpMkLst>
        </pc:cxnChg>
        <pc:cxnChg chg="del mod">
          <ac:chgData name="Rachel Profitt" userId="33e63d03-b0ce-4cee-8a7f-3417702ed3c2" providerId="ADAL" clId="{752F4DE8-F1F5-4931-AB53-3E55AD4B5CB8}" dt="2023-03-06T15:29:45.647" v="183" actId="478"/>
          <ac:cxnSpMkLst>
            <pc:docMk/>
            <pc:sldMk cId="1461724430" sldId="2076138241"/>
            <ac:cxnSpMk id="135" creationId="{7B8A0EE9-3C07-6316-DB51-74AF8DA80BB3}"/>
          </ac:cxnSpMkLst>
        </pc:cxnChg>
        <pc:cxnChg chg="del mod">
          <ac:chgData name="Rachel Profitt" userId="33e63d03-b0ce-4cee-8a7f-3417702ed3c2" providerId="ADAL" clId="{752F4DE8-F1F5-4931-AB53-3E55AD4B5CB8}" dt="2023-03-06T15:34:41.370" v="526" actId="478"/>
          <ac:cxnSpMkLst>
            <pc:docMk/>
            <pc:sldMk cId="1461724430" sldId="2076138241"/>
            <ac:cxnSpMk id="136" creationId="{B7C203A8-23BD-261E-1401-353DA71F269D}"/>
          </ac:cxnSpMkLst>
        </pc:cxnChg>
        <pc:cxnChg chg="del mod">
          <ac:chgData name="Rachel Profitt" userId="33e63d03-b0ce-4cee-8a7f-3417702ed3c2" providerId="ADAL" clId="{752F4DE8-F1F5-4931-AB53-3E55AD4B5CB8}" dt="2023-03-06T15:29:26.487" v="172" actId="478"/>
          <ac:cxnSpMkLst>
            <pc:docMk/>
            <pc:sldMk cId="1461724430" sldId="2076138241"/>
            <ac:cxnSpMk id="139" creationId="{68E3A3FA-2C59-3ED8-8560-7EFD08647E5B}"/>
          </ac:cxnSpMkLst>
        </pc:cxnChg>
        <pc:cxnChg chg="add mod">
          <ac:chgData name="Rachel Profitt" userId="33e63d03-b0ce-4cee-8a7f-3417702ed3c2" providerId="ADAL" clId="{752F4DE8-F1F5-4931-AB53-3E55AD4B5CB8}" dt="2023-03-06T17:12:00.941" v="871" actId="1038"/>
          <ac:cxnSpMkLst>
            <pc:docMk/>
            <pc:sldMk cId="1461724430" sldId="2076138241"/>
            <ac:cxnSpMk id="140" creationId="{9A6967C0-90E3-91B3-32D4-44BD843797C3}"/>
          </ac:cxnSpMkLst>
        </pc:cxnChg>
        <pc:cxnChg chg="add del mod">
          <ac:chgData name="Rachel Profitt" userId="33e63d03-b0ce-4cee-8a7f-3417702ed3c2" providerId="ADAL" clId="{752F4DE8-F1F5-4931-AB53-3E55AD4B5CB8}" dt="2023-03-06T15:49:48.577" v="687" actId="478"/>
          <ac:cxnSpMkLst>
            <pc:docMk/>
            <pc:sldMk cId="1461724430" sldId="2076138241"/>
            <ac:cxnSpMk id="144" creationId="{8DD49276-CA9A-A12E-0C16-BF4481925875}"/>
          </ac:cxnSpMkLst>
        </pc:cxnChg>
        <pc:cxnChg chg="add del mod">
          <ac:chgData name="Rachel Profitt" userId="33e63d03-b0ce-4cee-8a7f-3417702ed3c2" providerId="ADAL" clId="{752F4DE8-F1F5-4931-AB53-3E55AD4B5CB8}" dt="2023-03-06T15:48:31.134" v="677" actId="478"/>
          <ac:cxnSpMkLst>
            <pc:docMk/>
            <pc:sldMk cId="1461724430" sldId="2076138241"/>
            <ac:cxnSpMk id="147" creationId="{93953F85-8A4E-AA98-4A3C-DF4F9E39AFC9}"/>
          </ac:cxnSpMkLst>
        </pc:cxnChg>
        <pc:cxnChg chg="add del mod">
          <ac:chgData name="Rachel Profitt" userId="33e63d03-b0ce-4cee-8a7f-3417702ed3c2" providerId="ADAL" clId="{752F4DE8-F1F5-4931-AB53-3E55AD4B5CB8}" dt="2023-03-06T15:54:17.021" v="717" actId="478"/>
          <ac:cxnSpMkLst>
            <pc:docMk/>
            <pc:sldMk cId="1461724430" sldId="2076138241"/>
            <ac:cxnSpMk id="149" creationId="{6EF482CF-8B1F-BD9A-8875-BE8FA09C6384}"/>
          </ac:cxnSpMkLst>
        </pc:cxnChg>
        <pc:cxnChg chg="add mod">
          <ac:chgData name="Rachel Profitt" userId="33e63d03-b0ce-4cee-8a7f-3417702ed3c2" providerId="ADAL" clId="{752F4DE8-F1F5-4931-AB53-3E55AD4B5CB8}" dt="2023-03-06T17:12:00.941" v="871" actId="1038"/>
          <ac:cxnSpMkLst>
            <pc:docMk/>
            <pc:sldMk cId="1461724430" sldId="2076138241"/>
            <ac:cxnSpMk id="151" creationId="{7E865768-589D-B772-46E3-CB6903F304C4}"/>
          </ac:cxnSpMkLst>
        </pc:cxnChg>
        <pc:cxnChg chg="add del mod">
          <ac:chgData name="Rachel Profitt" userId="33e63d03-b0ce-4cee-8a7f-3417702ed3c2" providerId="ADAL" clId="{752F4DE8-F1F5-4931-AB53-3E55AD4B5CB8}" dt="2023-03-06T15:54:14.503" v="716" actId="478"/>
          <ac:cxnSpMkLst>
            <pc:docMk/>
            <pc:sldMk cId="1461724430" sldId="2076138241"/>
            <ac:cxnSpMk id="153" creationId="{0A445DCC-198F-AE94-010A-91F33DF6A083}"/>
          </ac:cxnSpMkLst>
        </pc:cxnChg>
        <pc:cxnChg chg="add del mod">
          <ac:chgData name="Rachel Profitt" userId="33e63d03-b0ce-4cee-8a7f-3417702ed3c2" providerId="ADAL" clId="{752F4DE8-F1F5-4931-AB53-3E55AD4B5CB8}" dt="2023-03-06T15:49:10.953" v="682" actId="478"/>
          <ac:cxnSpMkLst>
            <pc:docMk/>
            <pc:sldMk cId="1461724430" sldId="2076138241"/>
            <ac:cxnSpMk id="155" creationId="{942B7CB0-6C75-4FFB-A3B1-B44626610CFA}"/>
          </ac:cxnSpMkLst>
        </pc:cxnChg>
        <pc:cxnChg chg="add del mod">
          <ac:chgData name="Rachel Profitt" userId="33e63d03-b0ce-4cee-8a7f-3417702ed3c2" providerId="ADAL" clId="{752F4DE8-F1F5-4931-AB53-3E55AD4B5CB8}" dt="2023-03-06T15:49:53.064" v="689" actId="478"/>
          <ac:cxnSpMkLst>
            <pc:docMk/>
            <pc:sldMk cId="1461724430" sldId="2076138241"/>
            <ac:cxnSpMk id="157" creationId="{526907BD-CDB3-BF37-C462-E6968D19DB23}"/>
          </ac:cxnSpMkLst>
        </pc:cxnChg>
        <pc:cxnChg chg="add del mod">
          <ac:chgData name="Rachel Profitt" userId="33e63d03-b0ce-4cee-8a7f-3417702ed3c2" providerId="ADAL" clId="{752F4DE8-F1F5-4931-AB53-3E55AD4B5CB8}" dt="2023-03-06T17:58:44.329" v="1007" actId="478"/>
          <ac:cxnSpMkLst>
            <pc:docMk/>
            <pc:sldMk cId="1461724430" sldId="2076138241"/>
            <ac:cxnSpMk id="161" creationId="{F6F108C8-0ABD-BCE9-ECF1-AE60CCCE86B5}"/>
          </ac:cxnSpMkLst>
        </pc:cxnChg>
        <pc:cxnChg chg="add mod">
          <ac:chgData name="Rachel Profitt" userId="33e63d03-b0ce-4cee-8a7f-3417702ed3c2" providerId="ADAL" clId="{752F4DE8-F1F5-4931-AB53-3E55AD4B5CB8}" dt="2023-03-06T17:12:00.941" v="871" actId="1038"/>
          <ac:cxnSpMkLst>
            <pc:docMk/>
            <pc:sldMk cId="1461724430" sldId="2076138241"/>
            <ac:cxnSpMk id="163" creationId="{A74B18F5-11B3-0F1A-F246-09AAF8D3A15D}"/>
          </ac:cxnSpMkLst>
        </pc:cxnChg>
        <pc:cxnChg chg="add mod">
          <ac:chgData name="Rachel Profitt" userId="33e63d03-b0ce-4cee-8a7f-3417702ed3c2" providerId="ADAL" clId="{752F4DE8-F1F5-4931-AB53-3E55AD4B5CB8}" dt="2023-03-06T17:12:00.941" v="871" actId="1038"/>
          <ac:cxnSpMkLst>
            <pc:docMk/>
            <pc:sldMk cId="1461724430" sldId="2076138241"/>
            <ac:cxnSpMk id="167" creationId="{B9019994-C178-F49E-D7A5-B101A24201F8}"/>
          </ac:cxnSpMkLst>
        </pc:cxnChg>
        <pc:cxnChg chg="del mod">
          <ac:chgData name="Rachel Profitt" userId="33e63d03-b0ce-4cee-8a7f-3417702ed3c2" providerId="ADAL" clId="{752F4DE8-F1F5-4931-AB53-3E55AD4B5CB8}" dt="2023-03-06T15:29:27.909" v="173" actId="478"/>
          <ac:cxnSpMkLst>
            <pc:docMk/>
            <pc:sldMk cId="1461724430" sldId="2076138241"/>
            <ac:cxnSpMk id="168" creationId="{D2227DAB-9148-0FB0-9F32-612E1485DD3C}"/>
          </ac:cxnSpMkLst>
        </pc:cxnChg>
        <pc:cxnChg chg="del mod">
          <ac:chgData name="Rachel Profitt" userId="33e63d03-b0ce-4cee-8a7f-3417702ed3c2" providerId="ADAL" clId="{752F4DE8-F1F5-4931-AB53-3E55AD4B5CB8}" dt="2023-03-06T15:29:29.148" v="174" actId="478"/>
          <ac:cxnSpMkLst>
            <pc:docMk/>
            <pc:sldMk cId="1461724430" sldId="2076138241"/>
            <ac:cxnSpMk id="173" creationId="{09FC2C1C-4A35-222B-E90C-7A59990FA395}"/>
          </ac:cxnSpMkLst>
        </pc:cxnChg>
        <pc:cxnChg chg="add mod">
          <ac:chgData name="Rachel Profitt" userId="33e63d03-b0ce-4cee-8a7f-3417702ed3c2" providerId="ADAL" clId="{752F4DE8-F1F5-4931-AB53-3E55AD4B5CB8}" dt="2023-03-06T17:12:00.941" v="871" actId="1038"/>
          <ac:cxnSpMkLst>
            <pc:docMk/>
            <pc:sldMk cId="1461724430" sldId="2076138241"/>
            <ac:cxnSpMk id="174" creationId="{830A64A6-2AA3-E72C-698A-81F7764F7E22}"/>
          </ac:cxnSpMkLst>
        </pc:cxnChg>
        <pc:cxnChg chg="add mod">
          <ac:chgData name="Rachel Profitt" userId="33e63d03-b0ce-4cee-8a7f-3417702ed3c2" providerId="ADAL" clId="{752F4DE8-F1F5-4931-AB53-3E55AD4B5CB8}" dt="2023-03-06T17:12:00.941" v="871" actId="1038"/>
          <ac:cxnSpMkLst>
            <pc:docMk/>
            <pc:sldMk cId="1461724430" sldId="2076138241"/>
            <ac:cxnSpMk id="176" creationId="{72E22F98-B949-0E34-0264-AF231EBCA8BB}"/>
          </ac:cxnSpMkLst>
        </pc:cxnChg>
        <pc:cxnChg chg="del mod">
          <ac:chgData name="Rachel Profitt" userId="33e63d03-b0ce-4cee-8a7f-3417702ed3c2" providerId="ADAL" clId="{752F4DE8-F1F5-4931-AB53-3E55AD4B5CB8}" dt="2023-03-06T15:29:30.591" v="175" actId="478"/>
          <ac:cxnSpMkLst>
            <pc:docMk/>
            <pc:sldMk cId="1461724430" sldId="2076138241"/>
            <ac:cxnSpMk id="177" creationId="{E4313378-9E08-B61A-BEB6-BBC1839E2FA7}"/>
          </ac:cxnSpMkLst>
        </pc:cxnChg>
        <pc:cxnChg chg="add mod">
          <ac:chgData name="Rachel Profitt" userId="33e63d03-b0ce-4cee-8a7f-3417702ed3c2" providerId="ADAL" clId="{752F4DE8-F1F5-4931-AB53-3E55AD4B5CB8}" dt="2023-03-06T17:12:00.941" v="871" actId="1038"/>
          <ac:cxnSpMkLst>
            <pc:docMk/>
            <pc:sldMk cId="1461724430" sldId="2076138241"/>
            <ac:cxnSpMk id="181" creationId="{D761B89D-1BF2-C613-CF7E-20FBE7DF01AF}"/>
          </ac:cxnSpMkLst>
        </pc:cxnChg>
        <pc:cxnChg chg="add mod">
          <ac:chgData name="Rachel Profitt" userId="33e63d03-b0ce-4cee-8a7f-3417702ed3c2" providerId="ADAL" clId="{752F4DE8-F1F5-4931-AB53-3E55AD4B5CB8}" dt="2023-03-06T17:12:00.941" v="871" actId="1038"/>
          <ac:cxnSpMkLst>
            <pc:docMk/>
            <pc:sldMk cId="1461724430" sldId="2076138241"/>
            <ac:cxnSpMk id="183" creationId="{122C883D-6676-1B7E-31D1-13F5DCBC6B87}"/>
          </ac:cxnSpMkLst>
        </pc:cxnChg>
        <pc:cxnChg chg="del mod">
          <ac:chgData name="Rachel Profitt" userId="33e63d03-b0ce-4cee-8a7f-3417702ed3c2" providerId="ADAL" clId="{752F4DE8-F1F5-4931-AB53-3E55AD4B5CB8}" dt="2023-03-06T15:29:32.922" v="178" actId="478"/>
          <ac:cxnSpMkLst>
            <pc:docMk/>
            <pc:sldMk cId="1461724430" sldId="2076138241"/>
            <ac:cxnSpMk id="184" creationId="{710709F8-9EAA-B3D1-C20A-9382A2D6288B}"/>
          </ac:cxnSpMkLst>
        </pc:cxnChg>
        <pc:cxnChg chg="add mod">
          <ac:chgData name="Rachel Profitt" userId="33e63d03-b0ce-4cee-8a7f-3417702ed3c2" providerId="ADAL" clId="{752F4DE8-F1F5-4931-AB53-3E55AD4B5CB8}" dt="2023-03-06T17:12:00.941" v="871" actId="1038"/>
          <ac:cxnSpMkLst>
            <pc:docMk/>
            <pc:sldMk cId="1461724430" sldId="2076138241"/>
            <ac:cxnSpMk id="186" creationId="{CC5D1C6C-60FF-1BFD-FFD6-DF1A3F531242}"/>
          </ac:cxnSpMkLst>
        </pc:cxnChg>
        <pc:cxnChg chg="del mod">
          <ac:chgData name="Rachel Profitt" userId="33e63d03-b0ce-4cee-8a7f-3417702ed3c2" providerId="ADAL" clId="{752F4DE8-F1F5-4931-AB53-3E55AD4B5CB8}" dt="2023-03-06T15:29:31.530" v="176" actId="478"/>
          <ac:cxnSpMkLst>
            <pc:docMk/>
            <pc:sldMk cId="1461724430" sldId="2076138241"/>
            <ac:cxnSpMk id="188" creationId="{02ECE507-10BA-879B-3081-E01CA9541FC8}"/>
          </ac:cxnSpMkLst>
        </pc:cxnChg>
        <pc:cxnChg chg="add mod">
          <ac:chgData name="Rachel Profitt" userId="33e63d03-b0ce-4cee-8a7f-3417702ed3c2" providerId="ADAL" clId="{752F4DE8-F1F5-4931-AB53-3E55AD4B5CB8}" dt="2023-03-06T17:12:00.941" v="871" actId="1038"/>
          <ac:cxnSpMkLst>
            <pc:docMk/>
            <pc:sldMk cId="1461724430" sldId="2076138241"/>
            <ac:cxnSpMk id="189" creationId="{45E875D4-6EF6-F277-2DC4-090B7F6B95EE}"/>
          </ac:cxnSpMkLst>
        </pc:cxnChg>
        <pc:cxnChg chg="del mod">
          <ac:chgData name="Rachel Profitt" userId="33e63d03-b0ce-4cee-8a7f-3417702ed3c2" providerId="ADAL" clId="{752F4DE8-F1F5-4931-AB53-3E55AD4B5CB8}" dt="2023-03-06T15:29:32.249" v="177" actId="478"/>
          <ac:cxnSpMkLst>
            <pc:docMk/>
            <pc:sldMk cId="1461724430" sldId="2076138241"/>
            <ac:cxnSpMk id="192" creationId="{95C696DE-C71C-D752-1966-524AE81D5CB0}"/>
          </ac:cxnSpMkLst>
        </pc:cxnChg>
        <pc:cxnChg chg="add del mod">
          <ac:chgData name="Rachel Profitt" userId="33e63d03-b0ce-4cee-8a7f-3417702ed3c2" providerId="ADAL" clId="{752F4DE8-F1F5-4931-AB53-3E55AD4B5CB8}" dt="2023-03-06T15:59:39.809" v="781" actId="478"/>
          <ac:cxnSpMkLst>
            <pc:docMk/>
            <pc:sldMk cId="1461724430" sldId="2076138241"/>
            <ac:cxnSpMk id="197" creationId="{247A83F2-10D6-4CBE-5461-51E57DF8F68A}"/>
          </ac:cxnSpMkLst>
        </pc:cxnChg>
        <pc:cxnChg chg="add mod">
          <ac:chgData name="Rachel Profitt" userId="33e63d03-b0ce-4cee-8a7f-3417702ed3c2" providerId="ADAL" clId="{752F4DE8-F1F5-4931-AB53-3E55AD4B5CB8}" dt="2023-03-06T17:13:17.441" v="884" actId="13822"/>
          <ac:cxnSpMkLst>
            <pc:docMk/>
            <pc:sldMk cId="1461724430" sldId="2076138241"/>
            <ac:cxnSpMk id="202" creationId="{5C82A76D-ACDD-EF92-6E7C-92063F574F58}"/>
          </ac:cxnSpMkLst>
        </pc:cxnChg>
        <pc:cxnChg chg="add del mod">
          <ac:chgData name="Rachel Profitt" userId="33e63d03-b0ce-4cee-8a7f-3417702ed3c2" providerId="ADAL" clId="{752F4DE8-F1F5-4931-AB53-3E55AD4B5CB8}" dt="2023-03-06T15:58:55.385" v="769" actId="478"/>
          <ac:cxnSpMkLst>
            <pc:docMk/>
            <pc:sldMk cId="1461724430" sldId="2076138241"/>
            <ac:cxnSpMk id="204" creationId="{4292B3E9-9726-C93A-1A9E-9B697AA22EA9}"/>
          </ac:cxnSpMkLst>
        </pc:cxnChg>
        <pc:cxnChg chg="add mod">
          <ac:chgData name="Rachel Profitt" userId="33e63d03-b0ce-4cee-8a7f-3417702ed3c2" providerId="ADAL" clId="{752F4DE8-F1F5-4931-AB53-3E55AD4B5CB8}" dt="2023-03-06T17:13:17.441" v="884" actId="13822"/>
          <ac:cxnSpMkLst>
            <pc:docMk/>
            <pc:sldMk cId="1461724430" sldId="2076138241"/>
            <ac:cxnSpMk id="213" creationId="{67ADD925-9AB5-5F47-D338-0228131D2C65}"/>
          </ac:cxnSpMkLst>
        </pc:cxnChg>
        <pc:cxnChg chg="add mod">
          <ac:chgData name="Rachel Profitt" userId="33e63d03-b0ce-4cee-8a7f-3417702ed3c2" providerId="ADAL" clId="{752F4DE8-F1F5-4931-AB53-3E55AD4B5CB8}" dt="2023-03-06T17:13:17.441" v="884" actId="13822"/>
          <ac:cxnSpMkLst>
            <pc:docMk/>
            <pc:sldMk cId="1461724430" sldId="2076138241"/>
            <ac:cxnSpMk id="215" creationId="{9464F935-5020-0F4B-54EC-135A1C898A6F}"/>
          </ac:cxnSpMkLst>
        </pc:cxnChg>
        <pc:cxnChg chg="add mod">
          <ac:chgData name="Rachel Profitt" userId="33e63d03-b0ce-4cee-8a7f-3417702ed3c2" providerId="ADAL" clId="{752F4DE8-F1F5-4931-AB53-3E55AD4B5CB8}" dt="2023-03-06T17:13:17.441" v="884" actId="13822"/>
          <ac:cxnSpMkLst>
            <pc:docMk/>
            <pc:sldMk cId="1461724430" sldId="2076138241"/>
            <ac:cxnSpMk id="218" creationId="{0EB79C35-F24B-92E7-1DF3-CCE89D296D54}"/>
          </ac:cxnSpMkLst>
        </pc:cxnChg>
        <pc:cxnChg chg="del mod">
          <ac:chgData name="Rachel Profitt" userId="33e63d03-b0ce-4cee-8a7f-3417702ed3c2" providerId="ADAL" clId="{752F4DE8-F1F5-4931-AB53-3E55AD4B5CB8}" dt="2023-03-06T15:30:04.641" v="190" actId="478"/>
          <ac:cxnSpMkLst>
            <pc:docMk/>
            <pc:sldMk cId="1461724430" sldId="2076138241"/>
            <ac:cxnSpMk id="223" creationId="{B85B3DE8-A85E-4DF8-0BDA-6BB51471C676}"/>
          </ac:cxnSpMkLst>
        </pc:cxnChg>
        <pc:cxnChg chg="del mod">
          <ac:chgData name="Rachel Profitt" userId="33e63d03-b0ce-4cee-8a7f-3417702ed3c2" providerId="ADAL" clId="{752F4DE8-F1F5-4931-AB53-3E55AD4B5CB8}" dt="2023-03-06T15:30:02.873" v="189" actId="478"/>
          <ac:cxnSpMkLst>
            <pc:docMk/>
            <pc:sldMk cId="1461724430" sldId="2076138241"/>
            <ac:cxnSpMk id="226" creationId="{A8FC4DFB-E8C5-D6B7-4DDE-586B29DA8E6D}"/>
          </ac:cxnSpMkLst>
        </pc:cxnChg>
        <pc:cxnChg chg="del mod">
          <ac:chgData name="Rachel Profitt" userId="33e63d03-b0ce-4cee-8a7f-3417702ed3c2" providerId="ADAL" clId="{752F4DE8-F1F5-4931-AB53-3E55AD4B5CB8}" dt="2023-03-06T15:29:14.861" v="169" actId="478"/>
          <ac:cxnSpMkLst>
            <pc:docMk/>
            <pc:sldMk cId="1461724430" sldId="2076138241"/>
            <ac:cxnSpMk id="229" creationId="{F0E92CAB-061E-4292-4677-ACFEB0709536}"/>
          </ac:cxnSpMkLst>
        </pc:cxnChg>
        <pc:cxnChg chg="del mod">
          <ac:chgData name="Rachel Profitt" userId="33e63d03-b0ce-4cee-8a7f-3417702ed3c2" providerId="ADAL" clId="{752F4DE8-F1F5-4931-AB53-3E55AD4B5CB8}" dt="2023-03-06T15:28:56.924" v="159" actId="478"/>
          <ac:cxnSpMkLst>
            <pc:docMk/>
            <pc:sldMk cId="1461724430" sldId="2076138241"/>
            <ac:cxnSpMk id="232" creationId="{5B28543F-BFF0-068B-0147-62C8987822C5}"/>
          </ac:cxnSpMkLst>
        </pc:cxnChg>
        <pc:cxnChg chg="add mod">
          <ac:chgData name="Rachel Profitt" userId="33e63d03-b0ce-4cee-8a7f-3417702ed3c2" providerId="ADAL" clId="{752F4DE8-F1F5-4931-AB53-3E55AD4B5CB8}" dt="2023-03-06T17:12:00.941" v="871" actId="1038"/>
          <ac:cxnSpMkLst>
            <pc:docMk/>
            <pc:sldMk cId="1461724430" sldId="2076138241"/>
            <ac:cxnSpMk id="233" creationId="{A9FC374A-9325-DF92-02CC-8B53B59D67C8}"/>
          </ac:cxnSpMkLst>
        </pc:cxnChg>
        <pc:cxnChg chg="add mod">
          <ac:chgData name="Rachel Profitt" userId="33e63d03-b0ce-4cee-8a7f-3417702ed3c2" providerId="ADAL" clId="{752F4DE8-F1F5-4931-AB53-3E55AD4B5CB8}" dt="2023-03-06T17:12:00.941" v="871" actId="1038"/>
          <ac:cxnSpMkLst>
            <pc:docMk/>
            <pc:sldMk cId="1461724430" sldId="2076138241"/>
            <ac:cxnSpMk id="236" creationId="{58D90F59-8A4B-720C-3A19-AD39A647AEB6}"/>
          </ac:cxnSpMkLst>
        </pc:cxnChg>
        <pc:cxnChg chg="add mod">
          <ac:chgData name="Rachel Profitt" userId="33e63d03-b0ce-4cee-8a7f-3417702ed3c2" providerId="ADAL" clId="{752F4DE8-F1F5-4931-AB53-3E55AD4B5CB8}" dt="2023-03-06T17:12:00.941" v="871" actId="1038"/>
          <ac:cxnSpMkLst>
            <pc:docMk/>
            <pc:sldMk cId="1461724430" sldId="2076138241"/>
            <ac:cxnSpMk id="238" creationId="{4A83070F-766A-DF07-9752-1C632A6D12C6}"/>
          </ac:cxnSpMkLst>
        </pc:cxnChg>
        <pc:cxnChg chg="add mod">
          <ac:chgData name="Rachel Profitt" userId="33e63d03-b0ce-4cee-8a7f-3417702ed3c2" providerId="ADAL" clId="{752F4DE8-F1F5-4931-AB53-3E55AD4B5CB8}" dt="2023-03-06T17:12:00.941" v="871" actId="1038"/>
          <ac:cxnSpMkLst>
            <pc:docMk/>
            <pc:sldMk cId="1461724430" sldId="2076138241"/>
            <ac:cxnSpMk id="243" creationId="{980BF8B4-CF13-8ECB-5135-87AE6BF15102}"/>
          </ac:cxnSpMkLst>
        </pc:cxnChg>
        <pc:cxnChg chg="add mod">
          <ac:chgData name="Rachel Profitt" userId="33e63d03-b0ce-4cee-8a7f-3417702ed3c2" providerId="ADAL" clId="{752F4DE8-F1F5-4931-AB53-3E55AD4B5CB8}" dt="2023-03-06T17:12:00.941" v="871" actId="1038"/>
          <ac:cxnSpMkLst>
            <pc:docMk/>
            <pc:sldMk cId="1461724430" sldId="2076138241"/>
            <ac:cxnSpMk id="245" creationId="{7ACE76EF-3837-07C4-818A-2CE8F9D504D5}"/>
          </ac:cxnSpMkLst>
        </pc:cxnChg>
        <pc:cxnChg chg="add mod">
          <ac:chgData name="Rachel Profitt" userId="33e63d03-b0ce-4cee-8a7f-3417702ed3c2" providerId="ADAL" clId="{752F4DE8-F1F5-4931-AB53-3E55AD4B5CB8}" dt="2023-03-06T17:13:17.441" v="884" actId="13822"/>
          <ac:cxnSpMkLst>
            <pc:docMk/>
            <pc:sldMk cId="1461724430" sldId="2076138241"/>
            <ac:cxnSpMk id="253" creationId="{DCE1E051-6520-6924-E2FE-5BCC83331E59}"/>
          </ac:cxnSpMkLst>
        </pc:cxnChg>
        <pc:cxnChg chg="add mod">
          <ac:chgData name="Rachel Profitt" userId="33e63d03-b0ce-4cee-8a7f-3417702ed3c2" providerId="ADAL" clId="{752F4DE8-F1F5-4931-AB53-3E55AD4B5CB8}" dt="2023-03-06T17:12:00.941" v="871" actId="1038"/>
          <ac:cxnSpMkLst>
            <pc:docMk/>
            <pc:sldMk cId="1461724430" sldId="2076138241"/>
            <ac:cxnSpMk id="257" creationId="{F77B2037-4111-6637-8391-218DF6CCE790}"/>
          </ac:cxnSpMkLst>
        </pc:cxnChg>
        <pc:cxnChg chg="add mod">
          <ac:chgData name="Rachel Profitt" userId="33e63d03-b0ce-4cee-8a7f-3417702ed3c2" providerId="ADAL" clId="{752F4DE8-F1F5-4931-AB53-3E55AD4B5CB8}" dt="2023-03-06T17:13:17.441" v="884" actId="13822"/>
          <ac:cxnSpMkLst>
            <pc:docMk/>
            <pc:sldMk cId="1461724430" sldId="2076138241"/>
            <ac:cxnSpMk id="260" creationId="{8F77DC3A-CECA-D5B2-AC34-AE59E65B8FB9}"/>
          </ac:cxnSpMkLst>
        </pc:cxnChg>
        <pc:cxnChg chg="add mod">
          <ac:chgData name="Rachel Profitt" userId="33e63d03-b0ce-4cee-8a7f-3417702ed3c2" providerId="ADAL" clId="{752F4DE8-F1F5-4931-AB53-3E55AD4B5CB8}" dt="2023-03-06T17:13:17.441" v="884" actId="13822"/>
          <ac:cxnSpMkLst>
            <pc:docMk/>
            <pc:sldMk cId="1461724430" sldId="2076138241"/>
            <ac:cxnSpMk id="262" creationId="{5F0A86B9-B1CA-9E7E-3A7E-F653EC16459E}"/>
          </ac:cxnSpMkLst>
        </pc:cxnChg>
        <pc:cxnChg chg="add mod">
          <ac:chgData name="Rachel Profitt" userId="33e63d03-b0ce-4cee-8a7f-3417702ed3c2" providerId="ADAL" clId="{752F4DE8-F1F5-4931-AB53-3E55AD4B5CB8}" dt="2023-03-06T17:13:17.441" v="884" actId="13822"/>
          <ac:cxnSpMkLst>
            <pc:docMk/>
            <pc:sldMk cId="1461724430" sldId="2076138241"/>
            <ac:cxnSpMk id="266" creationId="{AA759C00-45F3-1AEA-F579-1FB820FB43A5}"/>
          </ac:cxnSpMkLst>
        </pc:cxnChg>
        <pc:cxnChg chg="add mod">
          <ac:chgData name="Rachel Profitt" userId="33e63d03-b0ce-4cee-8a7f-3417702ed3c2" providerId="ADAL" clId="{752F4DE8-F1F5-4931-AB53-3E55AD4B5CB8}" dt="2023-03-06T17:13:17.441" v="884" actId="13822"/>
          <ac:cxnSpMkLst>
            <pc:docMk/>
            <pc:sldMk cId="1461724430" sldId="2076138241"/>
            <ac:cxnSpMk id="268" creationId="{411BBFF0-3878-44F2-AD8E-0698BE6237B0}"/>
          </ac:cxnSpMkLst>
        </pc:cxnChg>
        <pc:cxnChg chg="add mod">
          <ac:chgData name="Rachel Profitt" userId="33e63d03-b0ce-4cee-8a7f-3417702ed3c2" providerId="ADAL" clId="{752F4DE8-F1F5-4931-AB53-3E55AD4B5CB8}" dt="2023-03-06T17:13:17.441" v="884" actId="13822"/>
          <ac:cxnSpMkLst>
            <pc:docMk/>
            <pc:sldMk cId="1461724430" sldId="2076138241"/>
            <ac:cxnSpMk id="272" creationId="{B2E33B25-E8BF-F3B5-EECE-7169B565AFC0}"/>
          </ac:cxnSpMkLst>
        </pc:cxnChg>
        <pc:cxnChg chg="add mod">
          <ac:chgData name="Rachel Profitt" userId="33e63d03-b0ce-4cee-8a7f-3417702ed3c2" providerId="ADAL" clId="{752F4DE8-F1F5-4931-AB53-3E55AD4B5CB8}" dt="2023-03-06T17:44:23.688" v="988" actId="14100"/>
          <ac:cxnSpMkLst>
            <pc:docMk/>
            <pc:sldMk cId="1461724430" sldId="2076138241"/>
            <ac:cxnSpMk id="274" creationId="{6986B72F-99C4-9FF6-4D62-A137D1FCAA7B}"/>
          </ac:cxnSpMkLst>
        </pc:cxn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3-06T16:11:36.036" v="841"/>
              <pc2:cmMkLst xmlns:pc2="http://schemas.microsoft.com/office/powerpoint/2019/9/main/command">
                <pc:docMk/>
                <pc:sldMk cId="1461724430" sldId="2076138241"/>
                <pc2:cmMk id="{25C9D546-2DBA-495E-85D7-E3E518DFC976}"/>
              </pc2:cmMkLst>
            </pc226:cmChg>
          </p:ext>
        </pc:extLst>
      </pc:sldChg>
      <pc:sldChg chg="modSp delCm">
        <pc:chgData name="Rachel Profitt" userId="33e63d03-b0ce-4cee-8a7f-3417702ed3c2" providerId="ADAL" clId="{752F4DE8-F1F5-4931-AB53-3E55AD4B5CB8}" dt="2023-03-15T15:46:14.408" v="1053" actId="5736"/>
        <pc:sldMkLst>
          <pc:docMk/>
          <pc:sldMk cId="1271451233" sldId="2076138244"/>
        </pc:sldMkLst>
        <pc:graphicFrameChg chg="mod">
          <ac:chgData name="Rachel Profitt" userId="33e63d03-b0ce-4cee-8a7f-3417702ed3c2" providerId="ADAL" clId="{752F4DE8-F1F5-4931-AB53-3E55AD4B5CB8}" dt="2023-03-15T15:46:14.408" v="1053" actId="5736"/>
          <ac:graphicFrameMkLst>
            <pc:docMk/>
            <pc:sldMk cId="1271451233" sldId="2076138244"/>
            <ac:graphicFrameMk id="2" creationId="{BB00BB58-6378-5751-7743-7F0F64512170}"/>
          </ac:graphicFrameMkLst>
        </pc:graphicFrame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752F4DE8-F1F5-4931-AB53-3E55AD4B5CB8}" dt="2023-03-06T16:11:40.740" v="842"/>
              <pc2:cmMkLst xmlns:pc2="http://schemas.microsoft.com/office/powerpoint/2019/9/main/command">
                <pc:docMk/>
                <pc:sldMk cId="1271451233" sldId="2076138244"/>
                <pc2:cmMk id="{BC319AD1-861D-42F3-B349-18B408525F0E}"/>
              </pc2:cmMkLst>
            </pc226:cmChg>
          </p:ext>
        </pc:extLst>
      </pc:sldChg>
    </pc:docChg>
  </pc:docChgLst>
  <pc:docChgLst>
    <pc:chgData name="Eva Dupont (BAP DK)" userId="1896bd18-4d3d-4e99-a560-7174873d3bfe" providerId="ADAL" clId="{EADE2E9A-0239-4E5F-A0E1-8A6BBE96FF8D}"/>
    <pc:docChg chg="modSld">
      <pc:chgData name="Eva Dupont (BAP DK)" userId="1896bd18-4d3d-4e99-a560-7174873d3bfe" providerId="ADAL" clId="{EADE2E9A-0239-4E5F-A0E1-8A6BBE96FF8D}" dt="2023-11-23T14:50:11.074" v="74" actId="20577"/>
      <pc:docMkLst>
        <pc:docMk/>
      </pc:docMkLst>
      <pc:sldChg chg="modSp mod">
        <pc:chgData name="Eva Dupont (BAP DK)" userId="1896bd18-4d3d-4e99-a560-7174873d3bfe" providerId="ADAL" clId="{EADE2E9A-0239-4E5F-A0E1-8A6BBE96FF8D}" dt="2023-11-23T14:49:20.177" v="72" actId="14100"/>
        <pc:sldMkLst>
          <pc:docMk/>
          <pc:sldMk cId="1461724430" sldId="2076138241"/>
        </pc:sldMkLst>
        <pc:spChg chg="mod">
          <ac:chgData name="Eva Dupont (BAP DK)" userId="1896bd18-4d3d-4e99-a560-7174873d3bfe" providerId="ADAL" clId="{EADE2E9A-0239-4E5F-A0E1-8A6BBE96FF8D}" dt="2023-11-23T14:48:13.641" v="61" actId="1037"/>
          <ac:spMkLst>
            <pc:docMk/>
            <pc:sldMk cId="1461724430" sldId="2076138241"/>
            <ac:spMk id="3" creationId="{CCBB280E-03B1-CA3F-BD62-47B36665F73E}"/>
          </ac:spMkLst>
        </pc:spChg>
        <pc:spChg chg="mod">
          <ac:chgData name="Eva Dupont (BAP DK)" userId="1896bd18-4d3d-4e99-a560-7174873d3bfe" providerId="ADAL" clId="{EADE2E9A-0239-4E5F-A0E1-8A6BBE96FF8D}" dt="2023-11-23T14:48:59.040" v="68" actId="1076"/>
          <ac:spMkLst>
            <pc:docMk/>
            <pc:sldMk cId="1461724430" sldId="2076138241"/>
            <ac:spMk id="5" creationId="{8EFDAE07-33F9-8DE7-A5F4-222636DC1AFD}"/>
          </ac:spMkLst>
        </pc:spChg>
        <pc:spChg chg="mod">
          <ac:chgData name="Eva Dupont (BAP DK)" userId="1896bd18-4d3d-4e99-a560-7174873d3bfe" providerId="ADAL" clId="{EADE2E9A-0239-4E5F-A0E1-8A6BBE96FF8D}" dt="2023-11-23T14:48:13.641" v="61" actId="1037"/>
          <ac:spMkLst>
            <pc:docMk/>
            <pc:sldMk cId="1461724430" sldId="2076138241"/>
            <ac:spMk id="7" creationId="{3B767C17-7276-B6E6-CAA0-0455A98A2C13}"/>
          </ac:spMkLst>
        </pc:spChg>
        <pc:spChg chg="mod">
          <ac:chgData name="Eva Dupont (BAP DK)" userId="1896bd18-4d3d-4e99-a560-7174873d3bfe" providerId="ADAL" clId="{EADE2E9A-0239-4E5F-A0E1-8A6BBE96FF8D}" dt="2023-11-23T14:48:13.641" v="61" actId="1037"/>
          <ac:spMkLst>
            <pc:docMk/>
            <pc:sldMk cId="1461724430" sldId="2076138241"/>
            <ac:spMk id="8" creationId="{1E699253-F817-DDE9-1146-B934EE228D5A}"/>
          </ac:spMkLst>
        </pc:spChg>
        <pc:spChg chg="mod">
          <ac:chgData name="Eva Dupont (BAP DK)" userId="1896bd18-4d3d-4e99-a560-7174873d3bfe" providerId="ADAL" clId="{EADE2E9A-0239-4E5F-A0E1-8A6BBE96FF8D}" dt="2023-11-23T14:48:13.641" v="61" actId="1037"/>
          <ac:spMkLst>
            <pc:docMk/>
            <pc:sldMk cId="1461724430" sldId="2076138241"/>
            <ac:spMk id="9" creationId="{DF1D67DD-1249-A0F4-EE9C-10AAD403A2FB}"/>
          </ac:spMkLst>
        </pc:spChg>
        <pc:spChg chg="mod">
          <ac:chgData name="Eva Dupont (BAP DK)" userId="1896bd18-4d3d-4e99-a560-7174873d3bfe" providerId="ADAL" clId="{EADE2E9A-0239-4E5F-A0E1-8A6BBE96FF8D}" dt="2023-11-23T14:48:13.641" v="61" actId="1037"/>
          <ac:spMkLst>
            <pc:docMk/>
            <pc:sldMk cId="1461724430" sldId="2076138241"/>
            <ac:spMk id="10" creationId="{33C3EF5C-72E6-805C-27F9-32FB89E480DC}"/>
          </ac:spMkLst>
        </pc:spChg>
        <pc:spChg chg="mod">
          <ac:chgData name="Eva Dupont (BAP DK)" userId="1896bd18-4d3d-4e99-a560-7174873d3bfe" providerId="ADAL" clId="{EADE2E9A-0239-4E5F-A0E1-8A6BBE96FF8D}" dt="2023-11-23T14:48:13.641" v="61" actId="1037"/>
          <ac:spMkLst>
            <pc:docMk/>
            <pc:sldMk cId="1461724430" sldId="2076138241"/>
            <ac:spMk id="15" creationId="{F88188FD-4D35-24FD-EDC0-FA36FF53DDF7}"/>
          </ac:spMkLst>
        </pc:spChg>
        <pc:spChg chg="mod">
          <ac:chgData name="Eva Dupont (BAP DK)" userId="1896bd18-4d3d-4e99-a560-7174873d3bfe" providerId="ADAL" clId="{EADE2E9A-0239-4E5F-A0E1-8A6BBE96FF8D}" dt="2023-11-23T14:49:01.854" v="69" actId="1076"/>
          <ac:spMkLst>
            <pc:docMk/>
            <pc:sldMk cId="1461724430" sldId="2076138241"/>
            <ac:spMk id="83" creationId="{BFA099C3-1139-7E7E-AB86-A827F66EB71A}"/>
          </ac:spMkLst>
        </pc:spChg>
        <pc:spChg chg="mod">
          <ac:chgData name="Eva Dupont (BAP DK)" userId="1896bd18-4d3d-4e99-a560-7174873d3bfe" providerId="ADAL" clId="{EADE2E9A-0239-4E5F-A0E1-8A6BBE96FF8D}" dt="2023-11-23T14:49:05.981" v="70" actId="1076"/>
          <ac:spMkLst>
            <pc:docMk/>
            <pc:sldMk cId="1461724430" sldId="2076138241"/>
            <ac:spMk id="85" creationId="{B9A7A77A-71A4-BC2C-6729-7FCF10FA22F1}"/>
          </ac:spMkLst>
        </pc:spChg>
        <pc:spChg chg="mod">
          <ac:chgData name="Eva Dupont (BAP DK)" userId="1896bd18-4d3d-4e99-a560-7174873d3bfe" providerId="ADAL" clId="{EADE2E9A-0239-4E5F-A0E1-8A6BBE96FF8D}" dt="2023-11-23T14:48:13.641" v="61" actId="1037"/>
          <ac:spMkLst>
            <pc:docMk/>
            <pc:sldMk cId="1461724430" sldId="2076138241"/>
            <ac:spMk id="103" creationId="{F9C27996-6479-D252-639B-594F2BB9FF31}"/>
          </ac:spMkLst>
        </pc:spChg>
        <pc:spChg chg="mod">
          <ac:chgData name="Eva Dupont (BAP DK)" userId="1896bd18-4d3d-4e99-a560-7174873d3bfe" providerId="ADAL" clId="{EADE2E9A-0239-4E5F-A0E1-8A6BBE96FF8D}" dt="2023-11-23T14:48:13.641" v="61" actId="1037"/>
          <ac:spMkLst>
            <pc:docMk/>
            <pc:sldMk cId="1461724430" sldId="2076138241"/>
            <ac:spMk id="200" creationId="{72721AD2-4C05-FF36-C32C-7257FAE5412C}"/>
          </ac:spMkLst>
        </pc:spChg>
        <pc:spChg chg="mod">
          <ac:chgData name="Eva Dupont (BAP DK)" userId="1896bd18-4d3d-4e99-a560-7174873d3bfe" providerId="ADAL" clId="{EADE2E9A-0239-4E5F-A0E1-8A6BBE96FF8D}" dt="2023-11-23T14:48:13.641" v="61" actId="1037"/>
          <ac:spMkLst>
            <pc:docMk/>
            <pc:sldMk cId="1461724430" sldId="2076138241"/>
            <ac:spMk id="201" creationId="{7CB1D86D-A284-8439-966F-B39CDBA78C52}"/>
          </ac:spMkLst>
        </pc:spChg>
        <pc:cxnChg chg="mod">
          <ac:chgData name="Eva Dupont (BAP DK)" userId="1896bd18-4d3d-4e99-a560-7174873d3bfe" providerId="ADAL" clId="{EADE2E9A-0239-4E5F-A0E1-8A6BBE96FF8D}" dt="2023-11-23T14:47:57.537" v="3" actId="14100"/>
          <ac:cxnSpMkLst>
            <pc:docMk/>
            <pc:sldMk cId="1461724430" sldId="2076138241"/>
            <ac:cxnSpMk id="16" creationId="{E17A9394-2977-47FC-C9F4-21E0A0B370DF}"/>
          </ac:cxnSpMkLst>
        </pc:cxnChg>
        <pc:cxnChg chg="mod">
          <ac:chgData name="Eva Dupont (BAP DK)" userId="1896bd18-4d3d-4e99-a560-7174873d3bfe" providerId="ADAL" clId="{EADE2E9A-0239-4E5F-A0E1-8A6BBE96FF8D}" dt="2023-11-23T14:48:01" v="4" actId="14100"/>
          <ac:cxnSpMkLst>
            <pc:docMk/>
            <pc:sldMk cId="1461724430" sldId="2076138241"/>
            <ac:cxnSpMk id="18" creationId="{59591280-940C-5F7F-C3DF-B3144BB72741}"/>
          </ac:cxnSpMkLst>
        </pc:cxnChg>
        <pc:cxnChg chg="mod">
          <ac:chgData name="Eva Dupont (BAP DK)" userId="1896bd18-4d3d-4e99-a560-7174873d3bfe" providerId="ADAL" clId="{EADE2E9A-0239-4E5F-A0E1-8A6BBE96FF8D}" dt="2023-11-23T14:47:53.013" v="2" actId="14100"/>
          <ac:cxnSpMkLst>
            <pc:docMk/>
            <pc:sldMk cId="1461724430" sldId="2076138241"/>
            <ac:cxnSpMk id="23" creationId="{6DCF8459-3679-F522-8A01-23CD42453C08}"/>
          </ac:cxnSpMkLst>
        </pc:cxnChg>
        <pc:cxnChg chg="mod">
          <ac:chgData name="Eva Dupont (BAP DK)" userId="1896bd18-4d3d-4e99-a560-7174873d3bfe" providerId="ADAL" clId="{EADE2E9A-0239-4E5F-A0E1-8A6BBE96FF8D}" dt="2023-11-23T14:47:48.265" v="1" actId="14100"/>
          <ac:cxnSpMkLst>
            <pc:docMk/>
            <pc:sldMk cId="1461724430" sldId="2076138241"/>
            <ac:cxnSpMk id="28" creationId="{457DF936-1321-4D7F-B562-1EB63EF66B69}"/>
          </ac:cxnSpMkLst>
        </pc:cxnChg>
        <pc:cxnChg chg="mod">
          <ac:chgData name="Eva Dupont (BAP DK)" userId="1896bd18-4d3d-4e99-a560-7174873d3bfe" providerId="ADAL" clId="{EADE2E9A-0239-4E5F-A0E1-8A6BBE96FF8D}" dt="2023-11-23T14:49:01.854" v="69" actId="1076"/>
          <ac:cxnSpMkLst>
            <pc:docMk/>
            <pc:sldMk cId="1461724430" sldId="2076138241"/>
            <ac:cxnSpMk id="95" creationId="{EBC244F7-A18A-8869-39E6-173754E96CF5}"/>
          </ac:cxnSpMkLst>
        </pc:cxnChg>
        <pc:cxnChg chg="mod">
          <ac:chgData name="Eva Dupont (BAP DK)" userId="1896bd18-4d3d-4e99-a560-7174873d3bfe" providerId="ADAL" clId="{EADE2E9A-0239-4E5F-A0E1-8A6BBE96FF8D}" dt="2023-11-23T14:49:01.854" v="69" actId="1076"/>
          <ac:cxnSpMkLst>
            <pc:docMk/>
            <pc:sldMk cId="1461724430" sldId="2076138241"/>
            <ac:cxnSpMk id="107" creationId="{34DD6DD8-6EE9-3035-6DD3-8097BFE82BCF}"/>
          </ac:cxnSpMkLst>
        </pc:cxnChg>
        <pc:cxnChg chg="mod">
          <ac:chgData name="Eva Dupont (BAP DK)" userId="1896bd18-4d3d-4e99-a560-7174873d3bfe" providerId="ADAL" clId="{EADE2E9A-0239-4E5F-A0E1-8A6BBE96FF8D}" dt="2023-11-23T14:49:05.981" v="70" actId="1076"/>
          <ac:cxnSpMkLst>
            <pc:docMk/>
            <pc:sldMk cId="1461724430" sldId="2076138241"/>
            <ac:cxnSpMk id="112" creationId="{D14E5DAD-1931-6155-0480-ABDE2A2180C2}"/>
          </ac:cxnSpMkLst>
        </pc:cxnChg>
        <pc:cxnChg chg="mod">
          <ac:chgData name="Eva Dupont (BAP DK)" userId="1896bd18-4d3d-4e99-a560-7174873d3bfe" providerId="ADAL" clId="{EADE2E9A-0239-4E5F-A0E1-8A6BBE96FF8D}" dt="2023-11-23T14:48:59.040" v="68" actId="1076"/>
          <ac:cxnSpMkLst>
            <pc:docMk/>
            <pc:sldMk cId="1461724430" sldId="2076138241"/>
            <ac:cxnSpMk id="130" creationId="{87F42E28-C4EE-E61E-71BC-8FF6369DFFBA}"/>
          </ac:cxnSpMkLst>
        </pc:cxnChg>
        <pc:cxnChg chg="mod">
          <ac:chgData name="Eva Dupont (BAP DK)" userId="1896bd18-4d3d-4e99-a560-7174873d3bfe" providerId="ADAL" clId="{EADE2E9A-0239-4E5F-A0E1-8A6BBE96FF8D}" dt="2023-11-23T14:48:59.040" v="68" actId="1076"/>
          <ac:cxnSpMkLst>
            <pc:docMk/>
            <pc:sldMk cId="1461724430" sldId="2076138241"/>
            <ac:cxnSpMk id="143" creationId="{0B1331E3-F58F-8870-D9FF-4E603545EB4D}"/>
          </ac:cxnSpMkLst>
        </pc:cxnChg>
        <pc:cxnChg chg="mod">
          <ac:chgData name="Eva Dupont (BAP DK)" userId="1896bd18-4d3d-4e99-a560-7174873d3bfe" providerId="ADAL" clId="{EADE2E9A-0239-4E5F-A0E1-8A6BBE96FF8D}" dt="2023-11-23T14:48:59.040" v="68" actId="1076"/>
          <ac:cxnSpMkLst>
            <pc:docMk/>
            <pc:sldMk cId="1461724430" sldId="2076138241"/>
            <ac:cxnSpMk id="145" creationId="{9276F23A-BED3-8B32-9F21-C95D9A0C911F}"/>
          </ac:cxnSpMkLst>
        </pc:cxnChg>
        <pc:cxnChg chg="mod">
          <ac:chgData name="Eva Dupont (BAP DK)" userId="1896bd18-4d3d-4e99-a560-7174873d3bfe" providerId="ADAL" clId="{EADE2E9A-0239-4E5F-A0E1-8A6BBE96FF8D}" dt="2023-11-23T14:48:59.040" v="68" actId="1076"/>
          <ac:cxnSpMkLst>
            <pc:docMk/>
            <pc:sldMk cId="1461724430" sldId="2076138241"/>
            <ac:cxnSpMk id="147" creationId="{A2CC83CE-81FA-AB08-131E-5A271633C740}"/>
          </ac:cxnSpMkLst>
        </pc:cxnChg>
        <pc:cxnChg chg="mod">
          <ac:chgData name="Eva Dupont (BAP DK)" userId="1896bd18-4d3d-4e99-a560-7174873d3bfe" providerId="ADAL" clId="{EADE2E9A-0239-4E5F-A0E1-8A6BBE96FF8D}" dt="2023-11-23T14:49:05.981" v="70" actId="1076"/>
          <ac:cxnSpMkLst>
            <pc:docMk/>
            <pc:sldMk cId="1461724430" sldId="2076138241"/>
            <ac:cxnSpMk id="152" creationId="{AE8C46B5-6F5E-FCD4-D20F-38CE296720E9}"/>
          </ac:cxnSpMkLst>
        </pc:cxnChg>
        <pc:cxnChg chg="mod">
          <ac:chgData name="Eva Dupont (BAP DK)" userId="1896bd18-4d3d-4e99-a560-7174873d3bfe" providerId="ADAL" clId="{EADE2E9A-0239-4E5F-A0E1-8A6BBE96FF8D}" dt="2023-11-23T14:49:20.177" v="72" actId="14100"/>
          <ac:cxnSpMkLst>
            <pc:docMk/>
            <pc:sldMk cId="1461724430" sldId="2076138241"/>
            <ac:cxnSpMk id="164" creationId="{C0DA998B-E7BF-151E-49EF-F6BD8C931FA2}"/>
          </ac:cxnSpMkLst>
        </pc:cxnChg>
        <pc:cxnChg chg="mod">
          <ac:chgData name="Eva Dupont (BAP DK)" userId="1896bd18-4d3d-4e99-a560-7174873d3bfe" providerId="ADAL" clId="{EADE2E9A-0239-4E5F-A0E1-8A6BBE96FF8D}" dt="2023-11-23T14:49:13.747" v="71" actId="14100"/>
          <ac:cxnSpMkLst>
            <pc:docMk/>
            <pc:sldMk cId="1461724430" sldId="2076138241"/>
            <ac:cxnSpMk id="166" creationId="{A4DCF0AE-5840-E1C3-966F-3AAB27C10273}"/>
          </ac:cxnSpMkLst>
        </pc:cxnChg>
        <pc:cxnChg chg="mod">
          <ac:chgData name="Eva Dupont (BAP DK)" userId="1896bd18-4d3d-4e99-a560-7174873d3bfe" providerId="ADAL" clId="{EADE2E9A-0239-4E5F-A0E1-8A6BBE96FF8D}" dt="2023-11-23T14:48:13.641" v="61" actId="1037"/>
          <ac:cxnSpMkLst>
            <pc:docMk/>
            <pc:sldMk cId="1461724430" sldId="2076138241"/>
            <ac:cxnSpMk id="185" creationId="{90F676E5-D7CF-688B-4A0F-B4058360E5FC}"/>
          </ac:cxnSpMkLst>
        </pc:cxnChg>
        <pc:cxnChg chg="mod">
          <ac:chgData name="Eva Dupont (BAP DK)" userId="1896bd18-4d3d-4e99-a560-7174873d3bfe" providerId="ADAL" clId="{EADE2E9A-0239-4E5F-A0E1-8A6BBE96FF8D}" dt="2023-11-23T14:48:13.641" v="61" actId="1037"/>
          <ac:cxnSpMkLst>
            <pc:docMk/>
            <pc:sldMk cId="1461724430" sldId="2076138241"/>
            <ac:cxnSpMk id="188" creationId="{CF114CAB-8ED0-7B71-442D-3125CF7C6ACB}"/>
          </ac:cxnSpMkLst>
        </pc:cxnChg>
        <pc:cxnChg chg="mod">
          <ac:chgData name="Eva Dupont (BAP DK)" userId="1896bd18-4d3d-4e99-a560-7174873d3bfe" providerId="ADAL" clId="{EADE2E9A-0239-4E5F-A0E1-8A6BBE96FF8D}" dt="2023-11-23T14:48:13.641" v="61" actId="1037"/>
          <ac:cxnSpMkLst>
            <pc:docMk/>
            <pc:sldMk cId="1461724430" sldId="2076138241"/>
            <ac:cxnSpMk id="195" creationId="{F61D12A9-B8AC-5CF2-2899-85DB909468DE}"/>
          </ac:cxnSpMkLst>
        </pc:cxnChg>
        <pc:cxnChg chg="mod">
          <ac:chgData name="Eva Dupont (BAP DK)" userId="1896bd18-4d3d-4e99-a560-7174873d3bfe" providerId="ADAL" clId="{EADE2E9A-0239-4E5F-A0E1-8A6BBE96FF8D}" dt="2023-11-23T14:48:13.641" v="61" actId="1037"/>
          <ac:cxnSpMkLst>
            <pc:docMk/>
            <pc:sldMk cId="1461724430" sldId="2076138241"/>
            <ac:cxnSpMk id="197" creationId="{A20A330F-60AF-2D7C-7C28-7A09362741F4}"/>
          </ac:cxnSpMkLst>
        </pc:cxnChg>
        <pc:cxnChg chg="mod">
          <ac:chgData name="Eva Dupont (BAP DK)" userId="1896bd18-4d3d-4e99-a560-7174873d3bfe" providerId="ADAL" clId="{EADE2E9A-0239-4E5F-A0E1-8A6BBE96FF8D}" dt="2023-11-23T14:48:13.641" v="61" actId="1037"/>
          <ac:cxnSpMkLst>
            <pc:docMk/>
            <pc:sldMk cId="1461724430" sldId="2076138241"/>
            <ac:cxnSpMk id="203" creationId="{F14BB911-695B-C4EA-837F-7E12348298A7}"/>
          </ac:cxnSpMkLst>
        </pc:cxnChg>
        <pc:cxnChg chg="mod">
          <ac:chgData name="Eva Dupont (BAP DK)" userId="1896bd18-4d3d-4e99-a560-7174873d3bfe" providerId="ADAL" clId="{EADE2E9A-0239-4E5F-A0E1-8A6BBE96FF8D}" dt="2023-11-23T14:48:13.641" v="61" actId="1037"/>
          <ac:cxnSpMkLst>
            <pc:docMk/>
            <pc:sldMk cId="1461724430" sldId="2076138241"/>
            <ac:cxnSpMk id="263" creationId="{CBABE288-4CEA-A9E8-EA9D-8393C8D4AAFE}"/>
          </ac:cxnSpMkLst>
        </pc:cxnChg>
      </pc:sldChg>
      <pc:sldChg chg="modSp mod">
        <pc:chgData name="Eva Dupont (BAP DK)" userId="1896bd18-4d3d-4e99-a560-7174873d3bfe" providerId="ADAL" clId="{EADE2E9A-0239-4E5F-A0E1-8A6BBE96FF8D}" dt="2023-11-23T14:50:11.074" v="74" actId="20577"/>
        <pc:sldMkLst>
          <pc:docMk/>
          <pc:sldMk cId="842456658" sldId="2076138247"/>
        </pc:sldMkLst>
        <pc:spChg chg="mod">
          <ac:chgData name="Eva Dupont (BAP DK)" userId="1896bd18-4d3d-4e99-a560-7174873d3bfe" providerId="ADAL" clId="{EADE2E9A-0239-4E5F-A0E1-8A6BBE96FF8D}" dt="2023-11-23T14:50:11.074" v="74" actId="20577"/>
          <ac:spMkLst>
            <pc:docMk/>
            <pc:sldMk cId="842456658" sldId="2076138247"/>
            <ac:spMk id="131" creationId="{4C4EB281-7658-FE4A-D0C4-5EC0B642BED8}"/>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dirty="0"/>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C7EFBDD3-5294-4D47-8846-A08B71D4A8CC}">
      <dgm:prSet phldrT="[Text]"/>
      <dgm:spPr/>
      <dgm:t>
        <a:bodyPr/>
        <a:lstStyle/>
        <a:p>
          <a:r>
            <a:rPr lang="en-US" dirty="0"/>
            <a:t>Design to retire</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D113DD07-8750-4A4F-83EA-0389E4597A92}">
      <dgm:prSet phldrT="[Text]"/>
      <dgm:spPr/>
      <dgm:t>
        <a:bodyPr/>
        <a:lstStyle/>
        <a:p>
          <a:r>
            <a:rPr lang="en-US" dirty="0"/>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6177B08C-A806-4E66-A8FF-A91276CEBA4C}">
      <dgm:prSet phldrT="[Text]"/>
      <dgm:spPr/>
      <dgm:t>
        <a:bodyPr/>
        <a:lstStyle/>
        <a:p>
          <a:r>
            <a:rPr lang="en-US" dirty="0"/>
            <a:t>Plan to produce</a:t>
          </a:r>
        </a:p>
      </dgm:t>
    </dgm:pt>
    <dgm:pt modelId="{89F39EEA-063F-4C44-948C-BA91580D3EE4}" type="parTrans" cxnId="{148309FC-6205-4F6A-8877-E579E3DF73E8}">
      <dgm:prSet/>
      <dgm:spPr/>
      <dgm:t>
        <a:bodyPr/>
        <a:lstStyle/>
        <a:p>
          <a:endParaRPr lang="en-US"/>
        </a:p>
      </dgm:t>
    </dgm:pt>
    <dgm:pt modelId="{46B708D6-3443-42DE-88B3-4728491CE766}" type="sibTrans" cxnId="{148309FC-6205-4F6A-8877-E579E3DF73E8}">
      <dgm:prSet/>
      <dgm:spPr/>
      <dgm:t>
        <a:bodyPr/>
        <a:lstStyle/>
        <a:p>
          <a:endParaRPr lang="en-US"/>
        </a:p>
      </dgm:t>
    </dgm:pt>
    <dgm:pt modelId="{65D25B41-3007-4EA4-8788-2A4C05320041}">
      <dgm:prSet phldrT="[Text]"/>
      <dgm:spPr/>
      <dgm:t>
        <a:bodyPr/>
        <a:lstStyle/>
        <a:p>
          <a:r>
            <a:rPr lang="en-US" dirty="0"/>
            <a:t>Case to resolution</a:t>
          </a:r>
        </a:p>
      </dgm:t>
    </dgm:pt>
    <dgm:pt modelId="{BAC81F8E-C34D-462C-A41E-B9270F45C8DC}" type="parTrans" cxnId="{9C98B1DF-EAF8-4B93-8CDC-E47433B29C5A}">
      <dgm:prSet/>
      <dgm:spPr/>
      <dgm:t>
        <a:bodyPr/>
        <a:lstStyle/>
        <a:p>
          <a:endParaRPr lang="en-US"/>
        </a:p>
      </dgm:t>
    </dgm:pt>
    <dgm:pt modelId="{D8CB3564-DA38-4C49-943D-DD7A43D7461F}" type="sibTrans" cxnId="{9C98B1DF-EAF8-4B93-8CDC-E47433B29C5A}">
      <dgm:prSet/>
      <dgm:spPr/>
      <dgm:t>
        <a:bodyPr/>
        <a:lstStyle/>
        <a:p>
          <a:endParaRPr lang="en-US"/>
        </a:p>
      </dgm:t>
    </dgm:pt>
    <dgm:pt modelId="{0FB46C34-AC91-40AC-9B8D-71340D6E9FF9}">
      <dgm:prSet phldrT="[Text]"/>
      <dgm:spPr/>
      <dgm:t>
        <a:bodyPr/>
        <a:lstStyle/>
        <a:p>
          <a:r>
            <a:rPr lang="en-US" dirty="0"/>
            <a:t>Record to report</a:t>
          </a:r>
        </a:p>
      </dgm:t>
    </dgm:pt>
    <dgm:pt modelId="{B73C4CD8-B6F9-4DF0-9452-603BED07FEA3}" type="parTrans" cxnId="{57B1496E-F026-4811-B87D-3E666804D5EB}">
      <dgm:prSet/>
      <dgm:spPr/>
      <dgm:t>
        <a:bodyPr/>
        <a:lstStyle/>
        <a:p>
          <a:endParaRPr lang="en-US"/>
        </a:p>
      </dgm:t>
    </dgm:pt>
    <dgm:pt modelId="{EC273783-7911-4642-B9C1-C0648F95489B}" type="sibTrans" cxnId="{57B1496E-F026-4811-B87D-3E666804D5EB}">
      <dgm:prSet/>
      <dgm:spPr/>
      <dgm:t>
        <a:bodyPr/>
        <a:lstStyle/>
        <a:p>
          <a:endParaRPr lang="en-US"/>
        </a:p>
      </dgm:t>
    </dgm:pt>
    <dgm:pt modelId="{C8B457AF-9131-4C98-A272-8DED83CF6BBF}">
      <dgm:prSet phldrT="[Text]"/>
      <dgm:spPr/>
      <dgm:t>
        <a:bodyPr/>
        <a:lstStyle/>
        <a:p>
          <a:r>
            <a:rPr lang="en-US" dirty="0"/>
            <a:t>Procure to pay</a:t>
          </a:r>
        </a:p>
      </dgm:t>
    </dgm:pt>
    <dgm:pt modelId="{A3A6329E-EFA1-4FFE-900D-8CAFF113B870}" type="parTrans" cxnId="{359C3BE3-F266-4F55-9927-EA1A6E10BC3D}">
      <dgm:prSet/>
      <dgm:spPr/>
      <dgm:t>
        <a:bodyPr/>
        <a:lstStyle/>
        <a:p>
          <a:endParaRPr lang="en-US"/>
        </a:p>
      </dgm:t>
    </dgm:pt>
    <dgm:pt modelId="{8EB684D6-2289-4C5C-B2DC-5CD70B57D053}" type="sibTrans" cxnId="{359C3BE3-F266-4F55-9927-EA1A6E10BC3D}">
      <dgm:prSet/>
      <dgm:spPr/>
      <dgm:t>
        <a:bodyPr/>
        <a:lstStyle/>
        <a:p>
          <a:endParaRPr lang="en-US"/>
        </a:p>
      </dgm:t>
    </dgm:pt>
    <dgm:pt modelId="{DB0A84AC-ABC9-4B91-B1AA-291B3B3B3DF3}">
      <dgm:prSet phldrT="[Text]"/>
      <dgm:spPr/>
      <dgm:t>
        <a:bodyPr/>
        <a:lstStyle/>
        <a:p>
          <a:r>
            <a:rPr lang="en-US" dirty="0"/>
            <a:t>Order to cash</a:t>
          </a:r>
        </a:p>
      </dgm:t>
    </dgm:pt>
    <dgm:pt modelId="{74118904-7B09-475C-AC79-4DABFED6B33A}" type="parTrans" cxnId="{FCEBFF05-8B66-4F0B-8901-67443F4F9B0E}">
      <dgm:prSet/>
      <dgm:spPr/>
      <dgm:t>
        <a:bodyPr/>
        <a:lstStyle/>
        <a:p>
          <a:endParaRPr lang="en-US"/>
        </a:p>
      </dgm:t>
    </dgm:pt>
    <dgm:pt modelId="{977B4A42-648F-4B3D-9361-C95F360C09E2}" type="sibTrans" cxnId="{FCEBFF05-8B66-4F0B-8901-67443F4F9B0E}">
      <dgm:prSet/>
      <dgm:spPr/>
      <dgm:t>
        <a:bodyPr/>
        <a:lstStyle/>
        <a:p>
          <a:endParaRPr lang="en-US"/>
        </a:p>
      </dgm:t>
    </dgm:pt>
    <dgm:pt modelId="{1FE733E5-1A76-4F7F-B13E-08476C09EC65}">
      <dgm:prSet phldrT="[Text]"/>
      <dgm:spPr/>
      <dgm:t>
        <a:bodyPr/>
        <a:lstStyle/>
        <a:p>
          <a:r>
            <a:rPr lang="en-US" dirty="0"/>
            <a:t>Order to cash</a:t>
          </a:r>
        </a:p>
      </dgm:t>
    </dgm:pt>
    <dgm:pt modelId="{E5411563-1729-4BBB-9B77-D110DE7A597B}" type="parTrans" cxnId="{D6F17754-DF05-4B8B-A1A7-1CC42BB76FB0}">
      <dgm:prSet/>
      <dgm:spPr/>
      <dgm:t>
        <a:bodyPr/>
        <a:lstStyle/>
        <a:p>
          <a:endParaRPr lang="en-US"/>
        </a:p>
      </dgm:t>
    </dgm:pt>
    <dgm:pt modelId="{5F56ADCA-0AD7-4142-852F-2BF224558EC0}" type="sibTrans" cxnId="{D6F17754-DF05-4B8B-A1A7-1CC42BB76FB0}">
      <dgm:prSet/>
      <dgm:spPr/>
      <dgm:t>
        <a:bodyPr/>
        <a:lstStyle/>
        <a:p>
          <a:endParaRPr lang="en-US"/>
        </a:p>
      </dgm:t>
    </dgm:pt>
    <dgm:pt modelId="{58708C1D-948C-48C7-AB7C-CBF4CEF1F0CD}">
      <dgm:prSet phldrT="[Text]"/>
      <dgm:spPr/>
      <dgm:t>
        <a:bodyPr/>
        <a:lstStyle/>
        <a:p>
          <a:r>
            <a:rPr lang="en-US" dirty="0"/>
            <a:t>Project to profit</a:t>
          </a:r>
        </a:p>
      </dgm:t>
    </dgm:pt>
    <dgm:pt modelId="{2AFCE4D2-8156-4B00-8C46-0D90936224E6}" type="parTrans" cxnId="{345478AC-5A20-45CC-A426-4968E47E4DF3}">
      <dgm:prSet/>
      <dgm:spPr/>
      <dgm:t>
        <a:bodyPr/>
        <a:lstStyle/>
        <a:p>
          <a:endParaRPr lang="en-US"/>
        </a:p>
      </dgm:t>
    </dgm:pt>
    <dgm:pt modelId="{3553221E-06E2-4A42-BD3B-207FF9304634}" type="sibTrans" cxnId="{345478AC-5A20-45CC-A426-4968E47E4DF3}">
      <dgm:prSet/>
      <dgm:spPr/>
      <dgm:t>
        <a:bodyPr/>
        <a:lstStyle/>
        <a:p>
          <a:endParaRPr lang="en-US"/>
        </a:p>
      </dgm:t>
    </dgm:pt>
    <dgm:pt modelId="{1BF5F9B9-97AC-467F-B220-DC461AE175AF}">
      <dgm:prSet phldrT="[Text]"/>
      <dgm:spPr/>
      <dgm:t>
        <a:bodyPr/>
        <a:lstStyle/>
        <a:p>
          <a:r>
            <a:rPr lang="en-US" dirty="0"/>
            <a:t>Project to profit</a:t>
          </a:r>
        </a:p>
      </dgm:t>
    </dgm:pt>
    <dgm:pt modelId="{4D3AFDB9-22C9-49A9-BEF4-8F52E42A3F63}" type="parTrans" cxnId="{D4D29194-5EEB-4FDF-9EF2-E6C362445CD2}">
      <dgm:prSet/>
      <dgm:spPr/>
      <dgm:t>
        <a:bodyPr/>
        <a:lstStyle/>
        <a:p>
          <a:endParaRPr lang="en-US"/>
        </a:p>
      </dgm:t>
    </dgm:pt>
    <dgm:pt modelId="{222D4747-704A-4233-A018-BFF9BFDB9EBF}" type="sibTrans" cxnId="{D4D29194-5EEB-4FDF-9EF2-E6C362445CD2}">
      <dgm:prSet/>
      <dgm:spPr/>
      <dgm:t>
        <a:bodyPr/>
        <a:lstStyle/>
        <a:p>
          <a:endParaRPr lang="en-US"/>
        </a:p>
      </dgm:t>
    </dgm:pt>
    <dgm:pt modelId="{6E7EFA68-9ACD-4FFC-B0B1-1B030C1B0508}">
      <dgm:prSet phldrT="[Text]"/>
      <dgm:spPr/>
      <dgm:t>
        <a:bodyPr/>
        <a:lstStyle/>
        <a:p>
          <a:r>
            <a:rPr lang="en-US" dirty="0"/>
            <a:t>Manage product lifecycle</a:t>
          </a:r>
        </a:p>
      </dgm:t>
    </dgm:pt>
    <dgm:pt modelId="{5CA6D0EB-09A2-40E8-B6B5-EE0FE9FFC2CF}" type="parTrans" cxnId="{20CBAC77-8353-4098-AEF2-1B23097C4980}">
      <dgm:prSet/>
      <dgm:spPr/>
      <dgm:t>
        <a:bodyPr/>
        <a:lstStyle/>
        <a:p>
          <a:endParaRPr lang="en-US"/>
        </a:p>
      </dgm:t>
    </dgm:pt>
    <dgm:pt modelId="{B2789086-4A19-45D1-8219-BD83A5C65BFB}" type="sibTrans" cxnId="{20CBAC77-8353-4098-AEF2-1B23097C4980}">
      <dgm:prSet/>
      <dgm:spPr/>
      <dgm:t>
        <a:bodyPr/>
        <a:lstStyle/>
        <a:p>
          <a:endParaRPr lang="en-US"/>
        </a:p>
      </dgm:t>
    </dgm:pt>
    <dgm:pt modelId="{1635B5A4-D2AF-4261-B206-FCA9A84E1C97}">
      <dgm:prSet phldrT="[Text]"/>
      <dgm:spPr/>
      <dgm:t>
        <a:bodyPr/>
        <a:lstStyle/>
        <a:p>
          <a:r>
            <a:rPr lang="en-US" dirty="0"/>
            <a:t>Forecast to plan</a:t>
          </a:r>
        </a:p>
      </dgm:t>
    </dgm:pt>
    <dgm:pt modelId="{F7D7C806-0E0D-4109-B5DF-25EAD120969E}" type="parTrans" cxnId="{02516210-C4A7-4ED6-AB31-6C640D311F8D}">
      <dgm:prSet/>
      <dgm:spPr/>
      <dgm:t>
        <a:bodyPr/>
        <a:lstStyle/>
        <a:p>
          <a:endParaRPr lang="en-US"/>
        </a:p>
      </dgm:t>
    </dgm:pt>
    <dgm:pt modelId="{24BBDF3B-38C2-4302-AA06-7D80F0AE4514}" type="sibTrans" cxnId="{02516210-C4A7-4ED6-AB31-6C640D311F8D}">
      <dgm:prSet/>
      <dgm:spPr/>
      <dgm:t>
        <a:bodyPr/>
        <a:lstStyle/>
        <a:p>
          <a:endParaRPr lang="en-US"/>
        </a:p>
      </dgm:t>
    </dgm:pt>
    <dgm:pt modelId="{0615C06A-B6C1-4A31-98F3-E044C0C1CC52}">
      <dgm:prSet phldrT="[Text]"/>
      <dgm:spPr/>
      <dgm:t>
        <a:bodyPr/>
        <a:lstStyle/>
        <a:p>
          <a:r>
            <a:rPr lang="en-US" dirty="0"/>
            <a:t>Prospect to quote</a:t>
          </a:r>
        </a:p>
      </dgm:t>
    </dgm:pt>
    <dgm:pt modelId="{FB378037-6ECA-496A-B214-E92D7D4D0720}" type="parTrans" cxnId="{F79507E5-4207-4C90-AC1A-BE6BB5ED6CA7}">
      <dgm:prSet/>
      <dgm:spPr/>
      <dgm:t>
        <a:bodyPr/>
        <a:lstStyle/>
        <a:p>
          <a:endParaRPr lang="en-US"/>
        </a:p>
      </dgm:t>
    </dgm:pt>
    <dgm:pt modelId="{9C4CFC9E-3704-4278-9E81-15815756BD10}" type="sibTrans" cxnId="{F79507E5-4207-4C90-AC1A-BE6BB5ED6CA7}">
      <dgm:prSet/>
      <dgm:spPr/>
      <dgm:t>
        <a:bodyPr/>
        <a:lstStyle/>
        <a:p>
          <a:endParaRPr lang="en-US"/>
        </a:p>
      </dgm:t>
    </dgm:pt>
    <dgm:pt modelId="{C06C4690-576B-4AA2-87D3-FBB1CCB2C86E}">
      <dgm:prSet phldrT="[Text]"/>
      <dgm:spPr/>
      <dgm:t>
        <a:bodyPr/>
        <a:lstStyle/>
        <a:p>
          <a:r>
            <a:rPr lang="en-US" dirty="0"/>
            <a:t>Prospect to quote</a:t>
          </a:r>
        </a:p>
      </dgm:t>
    </dgm:pt>
    <dgm:pt modelId="{CEF86098-6C74-4DAB-ADC5-CB3BA319BF3E}" type="parTrans" cxnId="{9E6B78F0-E2C6-4ADC-B6AA-B5E89B4B68A3}">
      <dgm:prSet/>
      <dgm:spPr/>
      <dgm:t>
        <a:bodyPr/>
        <a:lstStyle/>
        <a:p>
          <a:endParaRPr lang="en-US"/>
        </a:p>
      </dgm:t>
    </dgm:pt>
    <dgm:pt modelId="{78C4C24E-3862-4BE8-B769-C71F1B65E2F5}" type="sibTrans" cxnId="{9E6B78F0-E2C6-4ADC-B6AA-B5E89B4B68A3}">
      <dgm:prSet/>
      <dgm:spPr/>
      <dgm:t>
        <a:bodyPr/>
        <a:lstStyle/>
        <a:p>
          <a:endParaRPr lang="en-US"/>
        </a:p>
      </dgm:t>
    </dgm:pt>
    <dgm:pt modelId="{31A349EA-5445-45D3-B755-27634111D1EA}">
      <dgm:prSet phldrT="[Text]"/>
      <dgm:spPr/>
      <dgm:t>
        <a:bodyPr/>
        <a:lstStyle/>
        <a:p>
          <a:r>
            <a:rPr lang="en-US" dirty="0"/>
            <a:t>Inventory to deliver</a:t>
          </a:r>
        </a:p>
      </dgm:t>
    </dgm:pt>
    <dgm:pt modelId="{A22B79DC-E1EC-4811-98A5-CBA2DF256996}" type="parTrans" cxnId="{0B3886DA-76B4-46B0-9A0E-A7A682CB22AB}">
      <dgm:prSet/>
      <dgm:spPr/>
      <dgm:t>
        <a:bodyPr/>
        <a:lstStyle/>
        <a:p>
          <a:endParaRPr lang="en-US"/>
        </a:p>
      </dgm:t>
    </dgm:pt>
    <dgm:pt modelId="{15814253-81DC-4842-80C6-029EF746B164}" type="sibTrans" cxnId="{0B3886DA-76B4-46B0-9A0E-A7A682CB22AB}">
      <dgm:prSet/>
      <dgm:spPr/>
      <dgm:t>
        <a:bodyPr/>
        <a:lstStyle/>
        <a:p>
          <a:endParaRPr lang="en-US"/>
        </a:p>
      </dgm:t>
    </dgm:pt>
    <dgm:pt modelId="{1A2901E1-B0F0-4191-870D-B4B2959A5CE8}">
      <dgm:prSet phldrT="[Text]"/>
      <dgm:spPr/>
      <dgm:t>
        <a:bodyPr/>
        <a:lstStyle/>
        <a:p>
          <a:r>
            <a:rPr lang="en-US" dirty="0"/>
            <a:t>Define product catalog and strategy</a:t>
          </a:r>
        </a:p>
      </dgm:t>
    </dgm:pt>
    <dgm:pt modelId="{F0AF48C9-9970-45C9-8594-690888590C0F}" type="parTrans" cxnId="{7243DDD9-6659-4178-BB31-7C88ADED15DD}">
      <dgm:prSet/>
      <dgm:spPr/>
      <dgm:t>
        <a:bodyPr/>
        <a:lstStyle/>
        <a:p>
          <a:endParaRPr lang="en-US"/>
        </a:p>
      </dgm:t>
    </dgm:pt>
    <dgm:pt modelId="{F40984B3-A8D2-49D6-87FE-F005927B64B5}" type="sibTrans" cxnId="{7243DDD9-6659-4178-BB31-7C88ADED15DD}">
      <dgm:prSet/>
      <dgm:spPr/>
      <dgm:t>
        <a:bodyPr/>
        <a:lstStyle/>
        <a:p>
          <a:endParaRPr lang="en-US"/>
        </a:p>
      </dgm:t>
    </dgm:pt>
    <dgm:pt modelId="{221DDD8B-3CCE-4974-A867-671795A075D6}">
      <dgm:prSet phldrT="[Text]"/>
      <dgm:spPr/>
      <dgm:t>
        <a:bodyPr/>
        <a:lstStyle/>
        <a:p>
          <a:r>
            <a:rPr lang="en-US" dirty="0"/>
            <a:t>Introduce new products</a:t>
          </a:r>
        </a:p>
      </dgm:t>
    </dgm:pt>
    <dgm:pt modelId="{745427C9-1016-4862-9BD9-65E38C4A01A4}" type="parTrans" cxnId="{362BE1D7-88D5-4098-A71D-069CBC08F985}">
      <dgm:prSet/>
      <dgm:spPr/>
      <dgm:t>
        <a:bodyPr/>
        <a:lstStyle/>
        <a:p>
          <a:endParaRPr lang="en-US"/>
        </a:p>
      </dgm:t>
    </dgm:pt>
    <dgm:pt modelId="{C6F60051-010C-4E0B-9CEE-F3677EED14DA}" type="sibTrans" cxnId="{362BE1D7-88D5-4098-A71D-069CBC08F985}">
      <dgm:prSet/>
      <dgm:spPr/>
      <dgm:t>
        <a:bodyPr/>
        <a:lstStyle/>
        <a:p>
          <a:endParaRPr lang="en-US"/>
        </a:p>
      </dgm:t>
    </dgm:pt>
    <dgm:pt modelId="{4028FD67-F309-428E-A337-B36BDDDD2D5F}">
      <dgm:prSet phldrT="[Text]"/>
      <dgm:spPr/>
      <dgm:t>
        <a:bodyPr/>
        <a:lstStyle/>
        <a:p>
          <a:r>
            <a:rPr lang="en-US" dirty="0"/>
            <a:t>Manage product pricing</a:t>
          </a:r>
        </a:p>
      </dgm:t>
    </dgm:pt>
    <dgm:pt modelId="{AFEAEB29-C0F4-426A-9CC9-55A099E1C274}" type="parTrans" cxnId="{FCEF3CE5-FB09-4CE1-820D-96AF64E4AD89}">
      <dgm:prSet/>
      <dgm:spPr/>
      <dgm:t>
        <a:bodyPr/>
        <a:lstStyle/>
        <a:p>
          <a:endParaRPr lang="en-US"/>
        </a:p>
      </dgm:t>
    </dgm:pt>
    <dgm:pt modelId="{1FB7C0E4-D5E8-40D5-A554-0823AC7327B9}" type="sibTrans" cxnId="{FCEF3CE5-FB09-4CE1-820D-96AF64E4AD89}">
      <dgm:prSet/>
      <dgm:spPr/>
      <dgm:t>
        <a:bodyPr/>
        <a:lstStyle/>
        <a:p>
          <a:endParaRPr lang="en-US"/>
        </a:p>
      </dgm:t>
    </dgm:pt>
    <dgm:pt modelId="{14835587-D272-4F70-B8E7-AFDBC6120075}">
      <dgm:prSet phldrT="[Text]"/>
      <dgm:spPr/>
      <dgm:t>
        <a:bodyPr/>
        <a:lstStyle/>
        <a:p>
          <a:r>
            <a:rPr lang="en-US" dirty="0"/>
            <a:t>Define product costing</a:t>
          </a:r>
        </a:p>
      </dgm:t>
    </dgm:pt>
    <dgm:pt modelId="{9D296C2A-2476-4E5C-B54E-394CADE5A9C2}" type="parTrans" cxnId="{1EAD3B8B-4359-4CF0-85AA-E9C749B86D8D}">
      <dgm:prSet/>
      <dgm:spPr/>
      <dgm:t>
        <a:bodyPr/>
        <a:lstStyle/>
        <a:p>
          <a:endParaRPr lang="en-US"/>
        </a:p>
      </dgm:t>
    </dgm:pt>
    <dgm:pt modelId="{C8486FE5-6A0A-4E4E-A26F-DC7C121E02B5}" type="sibTrans" cxnId="{1EAD3B8B-4359-4CF0-85AA-E9C749B86D8D}">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A35EFF59-632C-4D09-9900-DE256ED94396}" type="pres">
      <dgm:prSet presAssocID="{1635B5A4-D2AF-4261-B206-FCA9A84E1C97}" presName="childNode" presStyleLbl="node1" presStyleIdx="0" presStyleCnt="17">
        <dgm:presLayoutVars>
          <dgm:bulletEnabled val="1"/>
        </dgm:presLayoutVars>
      </dgm:prSet>
      <dgm:spPr/>
    </dgm:pt>
    <dgm:pt modelId="{6FD964C7-4104-4DB2-B548-50E4A41D4911}" type="pres">
      <dgm:prSet presAssocID="{1635B5A4-D2AF-4261-B206-FCA9A84E1C97}" presName="aSpace2" presStyleCnt="0"/>
      <dgm:spPr/>
    </dgm:pt>
    <dgm:pt modelId="{D1E49DF0-565D-4993-935F-0495974D52D6}" type="pres">
      <dgm:prSet presAssocID="{C06C4690-576B-4AA2-87D3-FBB1CCB2C86E}" presName="childNode" presStyleLbl="node1" presStyleIdx="1" presStyleCnt="17">
        <dgm:presLayoutVars>
          <dgm:bulletEnabled val="1"/>
        </dgm:presLayoutVars>
      </dgm:prSet>
      <dgm:spPr/>
    </dgm:pt>
    <dgm:pt modelId="{7A5594A8-8513-40BD-87C4-489B33AD5EC7}" type="pres">
      <dgm:prSet presAssocID="{C06C4690-576B-4AA2-87D3-FBB1CCB2C86E}" presName="aSpace2" presStyleCnt="0"/>
      <dgm:spPr/>
    </dgm:pt>
    <dgm:pt modelId="{E04314F1-812F-47D8-8074-9DE4AC2EBCD4}" type="pres">
      <dgm:prSet presAssocID="{1FE733E5-1A76-4F7F-B13E-08476C09EC65}" presName="childNode" presStyleLbl="node1" presStyleIdx="2" presStyleCnt="17">
        <dgm:presLayoutVars>
          <dgm:bulletEnabled val="1"/>
        </dgm:presLayoutVars>
      </dgm:prSet>
      <dgm:spPr/>
    </dgm:pt>
    <dgm:pt modelId="{A1C9E052-7876-4E40-9420-EFEE437B9E6D}" type="pres">
      <dgm:prSet presAssocID="{1FE733E5-1A76-4F7F-B13E-08476C09EC65}" presName="aSpace2" presStyleCnt="0"/>
      <dgm:spPr/>
    </dgm:pt>
    <dgm:pt modelId="{79E69F3E-AE4A-45E8-B23F-1D5EB6A4E7B0}" type="pres">
      <dgm:prSet presAssocID="{58708C1D-948C-48C7-AB7C-CBF4CEF1F0CD}" presName="childNode" presStyleLbl="node1" presStyleIdx="3" presStyleCnt="17">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DB4E13EE-9F55-4D91-93B8-9382D7CBCB5F}" type="pres">
      <dgm:prSet presAssocID="{1A2901E1-B0F0-4191-870D-B4B2959A5CE8}" presName="childNode" presStyleLbl="node1" presStyleIdx="4" presStyleCnt="17">
        <dgm:presLayoutVars>
          <dgm:bulletEnabled val="1"/>
        </dgm:presLayoutVars>
      </dgm:prSet>
      <dgm:spPr/>
    </dgm:pt>
    <dgm:pt modelId="{E3E3ABE6-3C85-4C99-81A4-E822A4948F50}" type="pres">
      <dgm:prSet presAssocID="{1A2901E1-B0F0-4191-870D-B4B2959A5CE8}" presName="aSpace2" presStyleCnt="0"/>
      <dgm:spPr/>
    </dgm:pt>
    <dgm:pt modelId="{E8C467F0-6B67-4D1D-B650-22A0DB8941F8}" type="pres">
      <dgm:prSet presAssocID="{221DDD8B-3CCE-4974-A867-671795A075D6}" presName="childNode" presStyleLbl="node1" presStyleIdx="5" presStyleCnt="17">
        <dgm:presLayoutVars>
          <dgm:bulletEnabled val="1"/>
        </dgm:presLayoutVars>
      </dgm:prSet>
      <dgm:spPr/>
    </dgm:pt>
    <dgm:pt modelId="{FD0D6A83-81DA-4965-8C84-C9DCB77A409A}" type="pres">
      <dgm:prSet presAssocID="{221DDD8B-3CCE-4974-A867-671795A075D6}" presName="aSpace2" presStyleCnt="0"/>
      <dgm:spPr/>
    </dgm:pt>
    <dgm:pt modelId="{2C653A90-49B1-4D10-85F4-2D2D70D751ED}" type="pres">
      <dgm:prSet presAssocID="{4028FD67-F309-428E-A337-B36BDDDD2D5F}" presName="childNode" presStyleLbl="node1" presStyleIdx="6" presStyleCnt="17">
        <dgm:presLayoutVars>
          <dgm:bulletEnabled val="1"/>
        </dgm:presLayoutVars>
      </dgm:prSet>
      <dgm:spPr/>
    </dgm:pt>
    <dgm:pt modelId="{B1C94A4D-37AD-43EE-A38D-FA1F57107438}" type="pres">
      <dgm:prSet presAssocID="{4028FD67-F309-428E-A337-B36BDDDD2D5F}" presName="aSpace2" presStyleCnt="0"/>
      <dgm:spPr/>
    </dgm:pt>
    <dgm:pt modelId="{A669B071-79EC-45F6-B9C5-C1708126067A}" type="pres">
      <dgm:prSet presAssocID="{14835587-D272-4F70-B8E7-AFDBC6120075}" presName="childNode" presStyleLbl="node1" presStyleIdx="7" presStyleCnt="17">
        <dgm:presLayoutVars>
          <dgm:bulletEnabled val="1"/>
        </dgm:presLayoutVars>
      </dgm:prSet>
      <dgm:spPr/>
    </dgm:pt>
    <dgm:pt modelId="{FBA86604-49C6-4F55-B965-E575E2D9767C}" type="pres">
      <dgm:prSet presAssocID="{14835587-D272-4F70-B8E7-AFDBC6120075}" presName="aSpace2" presStyleCnt="0"/>
      <dgm:spPr/>
    </dgm:pt>
    <dgm:pt modelId="{8CB6A732-F2D3-4890-A99D-57100ABAF481}" type="pres">
      <dgm:prSet presAssocID="{6E7EFA68-9ACD-4FFC-B0B1-1B030C1B0508}" presName="childNode" presStyleLbl="node1" presStyleIdx="8" presStyleCnt="17">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D7F7BE8C-8EBE-4955-BB89-79B090C57A8F}" type="pres">
      <dgm:prSet presAssocID="{C8B457AF-9131-4C98-A272-8DED83CF6BBF}" presName="childNode" presStyleLbl="node1" presStyleIdx="9" presStyleCnt="17">
        <dgm:presLayoutVars>
          <dgm:bulletEnabled val="1"/>
        </dgm:presLayoutVars>
      </dgm:prSet>
      <dgm:spPr/>
    </dgm:pt>
    <dgm:pt modelId="{2A784A48-202A-4BF4-80F3-DE67F39FAF2F}" type="pres">
      <dgm:prSet presAssocID="{C8B457AF-9131-4C98-A272-8DED83CF6BBF}" presName="aSpace2" presStyleCnt="0"/>
      <dgm:spPr/>
    </dgm:pt>
    <dgm:pt modelId="{A1DC76C6-901A-430C-9210-334420A1D58A}" type="pres">
      <dgm:prSet presAssocID="{0615C06A-B6C1-4A31-98F3-E044C0C1CC52}" presName="childNode" presStyleLbl="node1" presStyleIdx="10" presStyleCnt="17">
        <dgm:presLayoutVars>
          <dgm:bulletEnabled val="1"/>
        </dgm:presLayoutVars>
      </dgm:prSet>
      <dgm:spPr/>
    </dgm:pt>
    <dgm:pt modelId="{F46D6030-FC4E-4343-AD0C-E68FBA19FCD3}" type="pres">
      <dgm:prSet presAssocID="{0615C06A-B6C1-4A31-98F3-E044C0C1CC52}" presName="aSpace2" presStyleCnt="0"/>
      <dgm:spPr/>
    </dgm:pt>
    <dgm:pt modelId="{78D3D2A0-B143-45C3-A0D6-F86CFBA0A06C}" type="pres">
      <dgm:prSet presAssocID="{DB0A84AC-ABC9-4B91-B1AA-291B3B3B3DF3}" presName="childNode" presStyleLbl="node1" presStyleIdx="11" presStyleCnt="17">
        <dgm:presLayoutVars>
          <dgm:bulletEnabled val="1"/>
        </dgm:presLayoutVars>
      </dgm:prSet>
      <dgm:spPr/>
    </dgm:pt>
    <dgm:pt modelId="{53DBC240-BA4C-46F8-86AD-CDB87ECC0EF1}" type="pres">
      <dgm:prSet presAssocID="{DB0A84AC-ABC9-4B91-B1AA-291B3B3B3DF3}" presName="aSpace2" presStyleCnt="0"/>
      <dgm:spPr/>
    </dgm:pt>
    <dgm:pt modelId="{A429CA65-6856-476F-AF83-3E2D6202715E}" type="pres">
      <dgm:prSet presAssocID="{6177B08C-A806-4E66-A8FF-A91276CEBA4C}" presName="childNode" presStyleLbl="node1" presStyleIdx="12" presStyleCnt="17">
        <dgm:presLayoutVars>
          <dgm:bulletEnabled val="1"/>
        </dgm:presLayoutVars>
      </dgm:prSet>
      <dgm:spPr/>
    </dgm:pt>
    <dgm:pt modelId="{0F1AFDD1-D0B2-4690-B940-D2AF335810ED}" type="pres">
      <dgm:prSet presAssocID="{6177B08C-A806-4E66-A8FF-A91276CEBA4C}" presName="aSpace2" presStyleCnt="0"/>
      <dgm:spPr/>
    </dgm:pt>
    <dgm:pt modelId="{23F9362A-5CCD-49E2-953A-3CECA98EE6BC}" type="pres">
      <dgm:prSet presAssocID="{1BF5F9B9-97AC-467F-B220-DC461AE175AF}" presName="childNode" presStyleLbl="node1" presStyleIdx="13" presStyleCnt="17">
        <dgm:presLayoutVars>
          <dgm:bulletEnabled val="1"/>
        </dgm:presLayoutVars>
      </dgm:prSet>
      <dgm:spPr/>
    </dgm:pt>
    <dgm:pt modelId="{1004C482-26D1-46B9-8B10-C9A094C0D6F0}" type="pres">
      <dgm:prSet presAssocID="{1BF5F9B9-97AC-467F-B220-DC461AE175AF}" presName="aSpace2" presStyleCnt="0"/>
      <dgm:spPr/>
    </dgm:pt>
    <dgm:pt modelId="{2B73C50A-2CFA-41D0-813A-E5F16904AACA}" type="pres">
      <dgm:prSet presAssocID="{31A349EA-5445-45D3-B755-27634111D1EA}" presName="childNode" presStyleLbl="node1" presStyleIdx="14" presStyleCnt="17">
        <dgm:presLayoutVars>
          <dgm:bulletEnabled val="1"/>
        </dgm:presLayoutVars>
      </dgm:prSet>
      <dgm:spPr/>
    </dgm:pt>
    <dgm:pt modelId="{7A01DBE1-FF91-41AF-9B41-C421B474F405}" type="pres">
      <dgm:prSet presAssocID="{31A349EA-5445-45D3-B755-27634111D1EA}" presName="aSpace2" presStyleCnt="0"/>
      <dgm:spPr/>
    </dgm:pt>
    <dgm:pt modelId="{4BF0990A-363E-4492-AB41-6EE9B066F65D}" type="pres">
      <dgm:prSet presAssocID="{65D25B41-3007-4EA4-8788-2A4C05320041}" presName="childNode" presStyleLbl="node1" presStyleIdx="15" presStyleCnt="17">
        <dgm:presLayoutVars>
          <dgm:bulletEnabled val="1"/>
        </dgm:presLayoutVars>
      </dgm:prSet>
      <dgm:spPr/>
    </dgm:pt>
    <dgm:pt modelId="{2E696706-7A67-43DA-B2D5-91D62FC882BC}" type="pres">
      <dgm:prSet presAssocID="{65D25B41-3007-4EA4-8788-2A4C05320041}" presName="aSpace2" presStyleCnt="0"/>
      <dgm:spPr/>
    </dgm:pt>
    <dgm:pt modelId="{FAF01DAA-08AC-4AE4-ACAA-483AA4046B20}" type="pres">
      <dgm:prSet presAssocID="{0FB46C34-AC91-40AC-9B8D-71340D6E9FF9}" presName="childNode" presStyleLbl="node1" presStyleIdx="16" presStyleCnt="17">
        <dgm:presLayoutVars>
          <dgm:bulletEnabled val="1"/>
        </dgm:presLayoutVars>
      </dgm:prSet>
      <dgm:spPr/>
    </dgm:pt>
  </dgm:ptLst>
  <dgm:cxnLst>
    <dgm:cxn modelId="{F9C90D02-51F6-4B74-9697-57C9C4163D4B}" type="presOf" srcId="{45557348-3A6A-4AD2-9A1D-424C81977EA2}" destId="{1608D2CB-C9F7-4883-8586-B1896FD43F57}" srcOrd="0" destOrd="0" presId="urn:microsoft.com/office/officeart/2005/8/layout/lProcess2"/>
    <dgm:cxn modelId="{FCEBFF05-8B66-4F0B-8901-67443F4F9B0E}" srcId="{D113DD07-8750-4A4F-83EA-0389E4597A92}" destId="{DB0A84AC-ABC9-4B91-B1AA-291B3B3B3DF3}" srcOrd="2" destOrd="0" parTransId="{74118904-7B09-475C-AC79-4DABFED6B33A}" sibTransId="{977B4A42-648F-4B3D-9361-C95F360C09E2}"/>
    <dgm:cxn modelId="{A8B45B07-14EE-422E-B011-B9695D245040}" srcId="{AC493F96-41BB-4206-AFFC-6E2C4F20784E}" destId="{C7EFBDD3-5294-4D47-8846-A08B71D4A8CC}" srcOrd="1" destOrd="0" parTransId="{6A95F454-7D12-4DDA-A691-A0B03E91DAE3}" sibTransId="{A152950A-58F3-4BEF-8851-D75FA2F7FE46}"/>
    <dgm:cxn modelId="{83774508-69AA-4AB4-9743-A9CBFB61167F}" type="presOf" srcId="{221DDD8B-3CCE-4974-A867-671795A075D6}" destId="{E8C467F0-6B67-4D1D-B650-22A0DB8941F8}" srcOrd="0" destOrd="0" presId="urn:microsoft.com/office/officeart/2005/8/layout/lProcess2"/>
    <dgm:cxn modelId="{02516210-C4A7-4ED6-AB31-6C640D311F8D}" srcId="{45557348-3A6A-4AD2-9A1D-424C81977EA2}" destId="{1635B5A4-D2AF-4261-B206-FCA9A84E1C97}" srcOrd="0" destOrd="0" parTransId="{F7D7C806-0E0D-4109-B5DF-25EAD120969E}" sibTransId="{24BBDF3B-38C2-4302-AA06-7D80F0AE4514}"/>
    <dgm:cxn modelId="{4F522D20-19EE-40BE-82E1-61DE980433F6}" type="presOf" srcId="{C06C4690-576B-4AA2-87D3-FBB1CCB2C86E}" destId="{D1E49DF0-565D-4993-935F-0495974D52D6}"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0C7B1827-71FF-466C-9088-5FC1E43BAD5E}" type="presOf" srcId="{1BF5F9B9-97AC-467F-B220-DC461AE175AF}" destId="{23F9362A-5CCD-49E2-953A-3CECA98EE6BC}" srcOrd="0" destOrd="0" presId="urn:microsoft.com/office/officeart/2005/8/layout/lProcess2"/>
    <dgm:cxn modelId="{DA72204B-6356-4982-8EF6-70E11E49DC56}" type="presOf" srcId="{6177B08C-A806-4E66-A8FF-A91276CEBA4C}" destId="{A429CA65-6856-476F-AF83-3E2D6202715E}" srcOrd="0" destOrd="0" presId="urn:microsoft.com/office/officeart/2005/8/layout/lProcess2"/>
    <dgm:cxn modelId="{8D68BD4C-F949-4657-94A5-8EA0F78984CD}" type="presOf" srcId="{0FB46C34-AC91-40AC-9B8D-71340D6E9FF9}" destId="{FAF01DAA-08AC-4AE4-ACAA-483AA4046B20}" srcOrd="0" destOrd="0" presId="urn:microsoft.com/office/officeart/2005/8/layout/lProcess2"/>
    <dgm:cxn modelId="{57B1496E-F026-4811-B87D-3E666804D5EB}" srcId="{D113DD07-8750-4A4F-83EA-0389E4597A92}" destId="{0FB46C34-AC91-40AC-9B8D-71340D6E9FF9}" srcOrd="7" destOrd="0" parTransId="{B73C4CD8-B6F9-4DF0-9452-603BED07FEA3}" sibTransId="{EC273783-7911-4642-B9C1-C0648F95489B}"/>
    <dgm:cxn modelId="{2EFDFC4E-973E-44E2-B341-AEE3C11F8449}" type="presOf" srcId="{0615C06A-B6C1-4A31-98F3-E044C0C1CC52}" destId="{A1DC76C6-901A-430C-9210-334420A1D58A}"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BD66D673-1A51-490E-B55F-80D6E8D219AA}" type="presOf" srcId="{4028FD67-F309-428E-A337-B36BDDDD2D5F}" destId="{2C653A90-49B1-4D10-85F4-2D2D70D751ED}" srcOrd="0" destOrd="0" presId="urn:microsoft.com/office/officeart/2005/8/layout/lProcess2"/>
    <dgm:cxn modelId="{D6F17754-DF05-4B8B-A1A7-1CC42BB76FB0}" srcId="{45557348-3A6A-4AD2-9A1D-424C81977EA2}" destId="{1FE733E5-1A76-4F7F-B13E-08476C09EC65}" srcOrd="2" destOrd="0" parTransId="{E5411563-1729-4BBB-9B77-D110DE7A597B}" sibTransId="{5F56ADCA-0AD7-4142-852F-2BF224558EC0}"/>
    <dgm:cxn modelId="{20CBAC77-8353-4098-AEF2-1B23097C4980}" srcId="{C7EFBDD3-5294-4D47-8846-A08B71D4A8CC}" destId="{6E7EFA68-9ACD-4FFC-B0B1-1B030C1B0508}" srcOrd="4" destOrd="0" parTransId="{5CA6D0EB-09A2-40E8-B6B5-EE0FE9FFC2CF}" sibTransId="{B2789086-4A19-45D1-8219-BD83A5C65BFB}"/>
    <dgm:cxn modelId="{7E954279-DB5A-412A-BE23-8235BC72E09D}" type="presOf" srcId="{DB0A84AC-ABC9-4B91-B1AA-291B3B3B3DF3}" destId="{78D3D2A0-B143-45C3-A0D6-F86CFBA0A06C}" srcOrd="0" destOrd="0" presId="urn:microsoft.com/office/officeart/2005/8/layout/lProcess2"/>
    <dgm:cxn modelId="{76283F82-694D-4F0D-A089-DD8EA2A72CB7}" type="presOf" srcId="{65D25B41-3007-4EA4-8788-2A4C05320041}" destId="{4BF0990A-363E-4492-AB41-6EE9B066F65D}" srcOrd="0" destOrd="0" presId="urn:microsoft.com/office/officeart/2005/8/layout/lProcess2"/>
    <dgm:cxn modelId="{1EAD3B8B-4359-4CF0-85AA-E9C749B86D8D}" srcId="{C7EFBDD3-5294-4D47-8846-A08B71D4A8CC}" destId="{14835587-D272-4F70-B8E7-AFDBC6120075}" srcOrd="3" destOrd="0" parTransId="{9D296C2A-2476-4E5C-B54E-394CADE5A9C2}" sibTransId="{C8486FE5-6A0A-4E4E-A26F-DC7C121E02B5}"/>
    <dgm:cxn modelId="{D4D29194-5EEB-4FDF-9EF2-E6C362445CD2}" srcId="{D113DD07-8750-4A4F-83EA-0389E4597A92}" destId="{1BF5F9B9-97AC-467F-B220-DC461AE175AF}" srcOrd="4" destOrd="0" parTransId="{4D3AFDB9-22C9-49A9-BEF4-8F52E42A3F63}" sibTransId="{222D4747-704A-4233-A018-BFF9BFDB9EBF}"/>
    <dgm:cxn modelId="{F21CAA9A-B266-4519-8ECF-3C55D198A138}" type="presOf" srcId="{D113DD07-8750-4A4F-83EA-0389E4597A92}" destId="{4FE73880-E4EC-4D19-80AF-B8C2846A64EF}" srcOrd="0" destOrd="0" presId="urn:microsoft.com/office/officeart/2005/8/layout/lProcess2"/>
    <dgm:cxn modelId="{345478AC-5A20-45CC-A426-4968E47E4DF3}" srcId="{45557348-3A6A-4AD2-9A1D-424C81977EA2}" destId="{58708C1D-948C-48C7-AB7C-CBF4CEF1F0CD}" srcOrd="3" destOrd="0" parTransId="{2AFCE4D2-8156-4B00-8C46-0D90936224E6}" sibTransId="{3553221E-06E2-4A42-BD3B-207FF9304634}"/>
    <dgm:cxn modelId="{C914F6AD-83B1-4C10-A465-8C03F025B5E1}" type="presOf" srcId="{1A2901E1-B0F0-4191-870D-B4B2959A5CE8}" destId="{DB4E13EE-9F55-4D91-93B8-9382D7CBCB5F}" srcOrd="0" destOrd="0" presId="urn:microsoft.com/office/officeart/2005/8/layout/lProcess2"/>
    <dgm:cxn modelId="{2E87EDB1-1305-47E8-B513-E6E88605B44E}" type="presOf" srcId="{31A349EA-5445-45D3-B755-27634111D1EA}" destId="{2B73C50A-2CFA-41D0-813A-E5F16904AACA}" srcOrd="0" destOrd="0" presId="urn:microsoft.com/office/officeart/2005/8/layout/lProcess2"/>
    <dgm:cxn modelId="{58765AB4-9573-4E17-AC2E-6C702722F85E}" type="presOf" srcId="{1FE733E5-1A76-4F7F-B13E-08476C09EC65}" destId="{E04314F1-812F-47D8-8074-9DE4AC2EBCD4}" srcOrd="0" destOrd="0" presId="urn:microsoft.com/office/officeart/2005/8/layout/lProcess2"/>
    <dgm:cxn modelId="{4CAD57B9-3850-456E-A69F-DBEE32331C10}" type="presOf" srcId="{45557348-3A6A-4AD2-9A1D-424C81977EA2}" destId="{D9F38F83-F672-4561-8A1D-0007414F2E89}" srcOrd="1" destOrd="0" presId="urn:microsoft.com/office/officeart/2005/8/layout/lProcess2"/>
    <dgm:cxn modelId="{E802EFC2-7E4A-4C4A-9FF6-F7CE24128FE4}" type="presOf" srcId="{C7EFBDD3-5294-4D47-8846-A08B71D4A8CC}" destId="{1A839FFF-43DC-4F41-B980-8E0DAC772D1C}" srcOrd="1" destOrd="0" presId="urn:microsoft.com/office/officeart/2005/8/layout/lProcess2"/>
    <dgm:cxn modelId="{AEE271CC-8F6B-4F9C-9CA4-E8A9D412D9E3}" type="presOf" srcId="{58708C1D-948C-48C7-AB7C-CBF4CEF1F0CD}" destId="{79E69F3E-AE4A-45E8-B23F-1D5EB6A4E7B0}" srcOrd="0" destOrd="0" presId="urn:microsoft.com/office/officeart/2005/8/layout/lProcess2"/>
    <dgm:cxn modelId="{CD8619CD-09CA-4CD2-970C-371AE2B15BB2}" type="presOf" srcId="{AC493F96-41BB-4206-AFFC-6E2C4F20784E}" destId="{7DF3B547-0DB4-480E-ABD5-CD926A56134B}" srcOrd="0" destOrd="0" presId="urn:microsoft.com/office/officeart/2005/8/layout/lProcess2"/>
    <dgm:cxn modelId="{362BE1D7-88D5-4098-A71D-069CBC08F985}" srcId="{C7EFBDD3-5294-4D47-8846-A08B71D4A8CC}" destId="{221DDD8B-3CCE-4974-A867-671795A075D6}" srcOrd="1" destOrd="0" parTransId="{745427C9-1016-4862-9BD9-65E38C4A01A4}" sibTransId="{C6F60051-010C-4E0B-9CEE-F3677EED14DA}"/>
    <dgm:cxn modelId="{7243DDD9-6659-4178-BB31-7C88ADED15DD}" srcId="{C7EFBDD3-5294-4D47-8846-A08B71D4A8CC}" destId="{1A2901E1-B0F0-4191-870D-B4B2959A5CE8}" srcOrd="0" destOrd="0" parTransId="{F0AF48C9-9970-45C9-8594-690888590C0F}" sibTransId="{F40984B3-A8D2-49D6-87FE-F005927B64B5}"/>
    <dgm:cxn modelId="{0B3886DA-76B4-46B0-9A0E-A7A682CB22AB}" srcId="{D113DD07-8750-4A4F-83EA-0389E4597A92}" destId="{31A349EA-5445-45D3-B755-27634111D1EA}" srcOrd="5" destOrd="0" parTransId="{A22B79DC-E1EC-4811-98A5-CBA2DF256996}" sibTransId="{15814253-81DC-4842-80C6-029EF746B164}"/>
    <dgm:cxn modelId="{9C98B1DF-EAF8-4B93-8CDC-E47433B29C5A}" srcId="{D113DD07-8750-4A4F-83EA-0389E4597A92}" destId="{65D25B41-3007-4EA4-8788-2A4C05320041}" srcOrd="6" destOrd="0" parTransId="{BAC81F8E-C34D-462C-A41E-B9270F45C8DC}" sibTransId="{D8CB3564-DA38-4C49-943D-DD7A43D7461F}"/>
    <dgm:cxn modelId="{345D1FE2-D066-4237-B044-F99F07609A04}" type="presOf" srcId="{D113DD07-8750-4A4F-83EA-0389E4597A92}" destId="{6C183903-68B9-49CC-B026-BDAE62C86085}" srcOrd="1" destOrd="0" presId="urn:microsoft.com/office/officeart/2005/8/layout/lProcess2"/>
    <dgm:cxn modelId="{832766E2-2895-4C76-8A50-0E83BF971CD9}" type="presOf" srcId="{6E7EFA68-9ACD-4FFC-B0B1-1B030C1B0508}" destId="{8CB6A732-F2D3-4890-A99D-57100ABAF481}" srcOrd="0" destOrd="0" presId="urn:microsoft.com/office/officeart/2005/8/layout/lProcess2"/>
    <dgm:cxn modelId="{359C3BE3-F266-4F55-9927-EA1A6E10BC3D}" srcId="{D113DD07-8750-4A4F-83EA-0389E4597A92}" destId="{C8B457AF-9131-4C98-A272-8DED83CF6BBF}" srcOrd="0" destOrd="0" parTransId="{A3A6329E-EFA1-4FFE-900D-8CAFF113B870}" sibTransId="{8EB684D6-2289-4C5C-B2DC-5CD70B57D053}"/>
    <dgm:cxn modelId="{F79507E5-4207-4C90-AC1A-BE6BB5ED6CA7}" srcId="{D113DD07-8750-4A4F-83EA-0389E4597A92}" destId="{0615C06A-B6C1-4A31-98F3-E044C0C1CC52}" srcOrd="1" destOrd="0" parTransId="{FB378037-6ECA-496A-B214-E92D7D4D0720}" sibTransId="{9C4CFC9E-3704-4278-9E81-15815756BD10}"/>
    <dgm:cxn modelId="{8C8332E5-5318-429A-85E9-EB1AA8F9B31E}" type="presOf" srcId="{1635B5A4-D2AF-4261-B206-FCA9A84E1C97}" destId="{A35EFF59-632C-4D09-9900-DE256ED94396}" srcOrd="0" destOrd="0" presId="urn:microsoft.com/office/officeart/2005/8/layout/lProcess2"/>
    <dgm:cxn modelId="{FCEF3CE5-FB09-4CE1-820D-96AF64E4AD89}" srcId="{C7EFBDD3-5294-4D47-8846-A08B71D4A8CC}" destId="{4028FD67-F309-428E-A337-B36BDDDD2D5F}" srcOrd="2" destOrd="0" parTransId="{AFEAEB29-C0F4-426A-9CC9-55A099E1C274}" sibTransId="{1FB7C0E4-D5E8-40D5-A554-0823AC7327B9}"/>
    <dgm:cxn modelId="{A9BFC0E8-0FF6-4A86-81B7-5F7B807049F1}" type="presOf" srcId="{14835587-D272-4F70-B8E7-AFDBC6120075}" destId="{A669B071-79EC-45F6-B9C5-C1708126067A}" srcOrd="0" destOrd="0" presId="urn:microsoft.com/office/officeart/2005/8/layout/lProcess2"/>
    <dgm:cxn modelId="{C55435EF-9173-4AFA-8A43-30931438E837}" type="presOf" srcId="{C7EFBDD3-5294-4D47-8846-A08B71D4A8CC}" destId="{C9F1157A-A497-49AB-9F56-585DF37546DD}" srcOrd="0" destOrd="0" presId="urn:microsoft.com/office/officeart/2005/8/layout/lProcess2"/>
    <dgm:cxn modelId="{9E6B78F0-E2C6-4ADC-B6AA-B5E89B4B68A3}" srcId="{45557348-3A6A-4AD2-9A1D-424C81977EA2}" destId="{C06C4690-576B-4AA2-87D3-FBB1CCB2C86E}" srcOrd="1" destOrd="0" parTransId="{CEF86098-6C74-4DAB-ADC5-CB3BA319BF3E}" sibTransId="{78C4C24E-3862-4BE8-B769-C71F1B65E2F5}"/>
    <dgm:cxn modelId="{BD02B7F7-B873-4DD7-A566-6C27A85FA00F}" type="presOf" srcId="{C8B457AF-9131-4C98-A272-8DED83CF6BBF}" destId="{D7F7BE8C-8EBE-4955-BB89-79B090C57A8F}" srcOrd="0" destOrd="0" presId="urn:microsoft.com/office/officeart/2005/8/layout/lProcess2"/>
    <dgm:cxn modelId="{148309FC-6205-4F6A-8877-E579E3DF73E8}" srcId="{D113DD07-8750-4A4F-83EA-0389E4597A92}" destId="{6177B08C-A806-4E66-A8FF-A91276CEBA4C}" srcOrd="3" destOrd="0" parTransId="{89F39EEA-063F-4C44-948C-BA91580D3EE4}" sibTransId="{46B708D6-3443-42DE-88B3-4728491CE766}"/>
    <dgm:cxn modelId="{AB975C12-B44B-458E-BFB3-090D07A3307A}" type="presParOf" srcId="{7DF3B547-0DB4-480E-ABD5-CD926A56134B}" destId="{BD4EC3C0-22C5-4628-B9FC-B110026B7FD4}" srcOrd="0" destOrd="0" presId="urn:microsoft.com/office/officeart/2005/8/layout/lProcess2"/>
    <dgm:cxn modelId="{B99BB40B-6F6E-430D-9C79-89A7DEAFDFAD}" type="presParOf" srcId="{BD4EC3C0-22C5-4628-B9FC-B110026B7FD4}" destId="{1608D2CB-C9F7-4883-8586-B1896FD43F57}" srcOrd="0" destOrd="0" presId="urn:microsoft.com/office/officeart/2005/8/layout/lProcess2"/>
    <dgm:cxn modelId="{CC40E4DF-5704-43D1-94ED-F3537EF795FE}" type="presParOf" srcId="{BD4EC3C0-22C5-4628-B9FC-B110026B7FD4}" destId="{D9F38F83-F672-4561-8A1D-0007414F2E89}" srcOrd="1" destOrd="0" presId="urn:microsoft.com/office/officeart/2005/8/layout/lProcess2"/>
    <dgm:cxn modelId="{0532445A-2247-4C4F-B732-57F3F5F0A9FF}" type="presParOf" srcId="{BD4EC3C0-22C5-4628-B9FC-B110026B7FD4}" destId="{6DFE937D-05F2-43A1-B837-03645C575007}" srcOrd="2" destOrd="0" presId="urn:microsoft.com/office/officeart/2005/8/layout/lProcess2"/>
    <dgm:cxn modelId="{3D827F95-8850-4A9A-B8D5-AE80B05A740C}" type="presParOf" srcId="{6DFE937D-05F2-43A1-B837-03645C575007}" destId="{DBD8C2A2-7A98-42E4-A412-C4B685903A00}" srcOrd="0" destOrd="0" presId="urn:microsoft.com/office/officeart/2005/8/layout/lProcess2"/>
    <dgm:cxn modelId="{BC0DFB23-1A9C-4ED6-B433-AAE3190E5AB7}" type="presParOf" srcId="{DBD8C2A2-7A98-42E4-A412-C4B685903A00}" destId="{A35EFF59-632C-4D09-9900-DE256ED94396}" srcOrd="0" destOrd="0" presId="urn:microsoft.com/office/officeart/2005/8/layout/lProcess2"/>
    <dgm:cxn modelId="{8BAA6591-3C97-405D-89E5-D235DBE1911A}" type="presParOf" srcId="{DBD8C2A2-7A98-42E4-A412-C4B685903A00}" destId="{6FD964C7-4104-4DB2-B548-50E4A41D4911}" srcOrd="1" destOrd="0" presId="urn:microsoft.com/office/officeart/2005/8/layout/lProcess2"/>
    <dgm:cxn modelId="{0C0DB2F1-2450-49F9-B0C4-0B869ED55DB6}" type="presParOf" srcId="{DBD8C2A2-7A98-42E4-A412-C4B685903A00}" destId="{D1E49DF0-565D-4993-935F-0495974D52D6}" srcOrd="2" destOrd="0" presId="urn:microsoft.com/office/officeart/2005/8/layout/lProcess2"/>
    <dgm:cxn modelId="{83099381-D2F1-4303-839E-D67795D117D7}" type="presParOf" srcId="{DBD8C2A2-7A98-42E4-A412-C4B685903A00}" destId="{7A5594A8-8513-40BD-87C4-489B33AD5EC7}" srcOrd="3" destOrd="0" presId="urn:microsoft.com/office/officeart/2005/8/layout/lProcess2"/>
    <dgm:cxn modelId="{22C9901B-13E1-4956-8514-61DC974C4D11}" type="presParOf" srcId="{DBD8C2A2-7A98-42E4-A412-C4B685903A00}" destId="{E04314F1-812F-47D8-8074-9DE4AC2EBCD4}" srcOrd="4" destOrd="0" presId="urn:microsoft.com/office/officeart/2005/8/layout/lProcess2"/>
    <dgm:cxn modelId="{73C2D009-1624-4275-80A9-D8B77CF7C5CA}" type="presParOf" srcId="{DBD8C2A2-7A98-42E4-A412-C4B685903A00}" destId="{A1C9E052-7876-4E40-9420-EFEE437B9E6D}" srcOrd="5" destOrd="0" presId="urn:microsoft.com/office/officeart/2005/8/layout/lProcess2"/>
    <dgm:cxn modelId="{01088253-1B01-4D90-ADEF-8008F379D2EA}" type="presParOf" srcId="{DBD8C2A2-7A98-42E4-A412-C4B685903A00}" destId="{79E69F3E-AE4A-45E8-B23F-1D5EB6A4E7B0}" srcOrd="6" destOrd="0" presId="urn:microsoft.com/office/officeart/2005/8/layout/lProcess2"/>
    <dgm:cxn modelId="{FE74DF2A-2CF1-47B1-97A3-EF6A5057D964}" type="presParOf" srcId="{7DF3B547-0DB4-480E-ABD5-CD926A56134B}" destId="{31274D22-07A2-4A08-874B-8B5D58C3DE7E}" srcOrd="1" destOrd="0" presId="urn:microsoft.com/office/officeart/2005/8/layout/lProcess2"/>
    <dgm:cxn modelId="{E8D7720C-AD95-4636-BE58-0AF25C6CCE6F}" type="presParOf" srcId="{7DF3B547-0DB4-480E-ABD5-CD926A56134B}" destId="{42293ABD-9680-44A3-ACBD-B8FB492489B5}" srcOrd="2" destOrd="0" presId="urn:microsoft.com/office/officeart/2005/8/layout/lProcess2"/>
    <dgm:cxn modelId="{5BE3C808-BE13-4663-9B7B-75193FF7617C}" type="presParOf" srcId="{42293ABD-9680-44A3-ACBD-B8FB492489B5}" destId="{C9F1157A-A497-49AB-9F56-585DF37546DD}" srcOrd="0" destOrd="0" presId="urn:microsoft.com/office/officeart/2005/8/layout/lProcess2"/>
    <dgm:cxn modelId="{CF3F3A06-4A2A-4FB6-90A3-77DB1D0A675F}" type="presParOf" srcId="{42293ABD-9680-44A3-ACBD-B8FB492489B5}" destId="{1A839FFF-43DC-4F41-B980-8E0DAC772D1C}" srcOrd="1" destOrd="0" presId="urn:microsoft.com/office/officeart/2005/8/layout/lProcess2"/>
    <dgm:cxn modelId="{623021A9-A0BE-4EE4-9FD9-74AD169E444D}" type="presParOf" srcId="{42293ABD-9680-44A3-ACBD-B8FB492489B5}" destId="{A03F0993-F696-4F6B-B3B7-2678ACA5B394}" srcOrd="2" destOrd="0" presId="urn:microsoft.com/office/officeart/2005/8/layout/lProcess2"/>
    <dgm:cxn modelId="{0FA7BC4D-CA88-4390-A617-68C8A1D131AC}" type="presParOf" srcId="{A03F0993-F696-4F6B-B3B7-2678ACA5B394}" destId="{2F74E153-1288-4682-9FAD-B488327581FC}" srcOrd="0" destOrd="0" presId="urn:microsoft.com/office/officeart/2005/8/layout/lProcess2"/>
    <dgm:cxn modelId="{80AC0686-470C-44E4-8091-E30898266C12}" type="presParOf" srcId="{2F74E153-1288-4682-9FAD-B488327581FC}" destId="{DB4E13EE-9F55-4D91-93B8-9382D7CBCB5F}" srcOrd="0" destOrd="0" presId="urn:microsoft.com/office/officeart/2005/8/layout/lProcess2"/>
    <dgm:cxn modelId="{A7221DC8-07FA-4E91-9370-FFFB4F3B4D33}" type="presParOf" srcId="{2F74E153-1288-4682-9FAD-B488327581FC}" destId="{E3E3ABE6-3C85-4C99-81A4-E822A4948F50}" srcOrd="1" destOrd="0" presId="urn:microsoft.com/office/officeart/2005/8/layout/lProcess2"/>
    <dgm:cxn modelId="{A5E6D64C-04BA-4B97-A849-FF3790979EDC}" type="presParOf" srcId="{2F74E153-1288-4682-9FAD-B488327581FC}" destId="{E8C467F0-6B67-4D1D-B650-22A0DB8941F8}" srcOrd="2" destOrd="0" presId="urn:microsoft.com/office/officeart/2005/8/layout/lProcess2"/>
    <dgm:cxn modelId="{5574931F-79F6-4FA6-94C1-59BD1A3A8289}" type="presParOf" srcId="{2F74E153-1288-4682-9FAD-B488327581FC}" destId="{FD0D6A83-81DA-4965-8C84-C9DCB77A409A}" srcOrd="3" destOrd="0" presId="urn:microsoft.com/office/officeart/2005/8/layout/lProcess2"/>
    <dgm:cxn modelId="{6147B702-9513-42D2-9D39-F673FB77EDC5}" type="presParOf" srcId="{2F74E153-1288-4682-9FAD-B488327581FC}" destId="{2C653A90-49B1-4D10-85F4-2D2D70D751ED}" srcOrd="4" destOrd="0" presId="urn:microsoft.com/office/officeart/2005/8/layout/lProcess2"/>
    <dgm:cxn modelId="{3414A534-D682-43F6-8084-1BF10A59A5EA}" type="presParOf" srcId="{2F74E153-1288-4682-9FAD-B488327581FC}" destId="{B1C94A4D-37AD-43EE-A38D-FA1F57107438}" srcOrd="5" destOrd="0" presId="urn:microsoft.com/office/officeart/2005/8/layout/lProcess2"/>
    <dgm:cxn modelId="{AAE4704B-DE0D-408B-9A3D-3A753764619F}" type="presParOf" srcId="{2F74E153-1288-4682-9FAD-B488327581FC}" destId="{A669B071-79EC-45F6-B9C5-C1708126067A}" srcOrd="6" destOrd="0" presId="urn:microsoft.com/office/officeart/2005/8/layout/lProcess2"/>
    <dgm:cxn modelId="{FDB7F659-97D3-4264-9474-8A1FBCD7EDF2}" type="presParOf" srcId="{2F74E153-1288-4682-9FAD-B488327581FC}" destId="{FBA86604-49C6-4F55-B965-E575E2D9767C}" srcOrd="7" destOrd="0" presId="urn:microsoft.com/office/officeart/2005/8/layout/lProcess2"/>
    <dgm:cxn modelId="{6E5E70EB-F3A4-4B16-8EA8-E08585152842}" type="presParOf" srcId="{2F74E153-1288-4682-9FAD-B488327581FC}" destId="{8CB6A732-F2D3-4890-A99D-57100ABAF481}" srcOrd="8" destOrd="0" presId="urn:microsoft.com/office/officeart/2005/8/layout/lProcess2"/>
    <dgm:cxn modelId="{46DB3412-021E-46CF-9E7C-8D989467E464}" type="presParOf" srcId="{7DF3B547-0DB4-480E-ABD5-CD926A56134B}" destId="{43B7B39A-57D0-45FE-A148-0DE40994A562}" srcOrd="3" destOrd="0" presId="urn:microsoft.com/office/officeart/2005/8/layout/lProcess2"/>
    <dgm:cxn modelId="{07093A9C-C7BF-431B-A491-772C53D69DD4}" type="presParOf" srcId="{7DF3B547-0DB4-480E-ABD5-CD926A56134B}" destId="{FBED15B0-54A9-4BC1-AF72-96B153F42109}" srcOrd="4" destOrd="0" presId="urn:microsoft.com/office/officeart/2005/8/layout/lProcess2"/>
    <dgm:cxn modelId="{D9CA44F4-49F6-4F6D-8FF5-21EBFB99EFD3}" type="presParOf" srcId="{FBED15B0-54A9-4BC1-AF72-96B153F42109}" destId="{4FE73880-E4EC-4D19-80AF-B8C2846A64EF}" srcOrd="0" destOrd="0" presId="urn:microsoft.com/office/officeart/2005/8/layout/lProcess2"/>
    <dgm:cxn modelId="{70E17422-F09F-4ADE-8382-BA6FF33B74B1}" type="presParOf" srcId="{FBED15B0-54A9-4BC1-AF72-96B153F42109}" destId="{6C183903-68B9-49CC-B026-BDAE62C86085}" srcOrd="1" destOrd="0" presId="urn:microsoft.com/office/officeart/2005/8/layout/lProcess2"/>
    <dgm:cxn modelId="{02733E8E-FD51-4571-A0E3-E68A533D3217}" type="presParOf" srcId="{FBED15B0-54A9-4BC1-AF72-96B153F42109}" destId="{7AAEF9AB-334D-4B4A-A4DA-35803D2377A3}" srcOrd="2" destOrd="0" presId="urn:microsoft.com/office/officeart/2005/8/layout/lProcess2"/>
    <dgm:cxn modelId="{D930B215-4905-4853-993C-BD3AD5195FFD}" type="presParOf" srcId="{7AAEF9AB-334D-4B4A-A4DA-35803D2377A3}" destId="{67F220B1-B68D-4977-9505-B4978B2F0CEF}" srcOrd="0" destOrd="0" presId="urn:microsoft.com/office/officeart/2005/8/layout/lProcess2"/>
    <dgm:cxn modelId="{CF202DE3-A1E2-4245-B9EF-EB760AB8E90B}" type="presParOf" srcId="{67F220B1-B68D-4977-9505-B4978B2F0CEF}" destId="{D7F7BE8C-8EBE-4955-BB89-79B090C57A8F}" srcOrd="0" destOrd="0" presId="urn:microsoft.com/office/officeart/2005/8/layout/lProcess2"/>
    <dgm:cxn modelId="{3F0919CE-B362-4216-AC3F-A40EBA4EF030}" type="presParOf" srcId="{67F220B1-B68D-4977-9505-B4978B2F0CEF}" destId="{2A784A48-202A-4BF4-80F3-DE67F39FAF2F}" srcOrd="1" destOrd="0" presId="urn:microsoft.com/office/officeart/2005/8/layout/lProcess2"/>
    <dgm:cxn modelId="{42F676A5-88A1-4554-964E-51143BB0C690}" type="presParOf" srcId="{67F220B1-B68D-4977-9505-B4978B2F0CEF}" destId="{A1DC76C6-901A-430C-9210-334420A1D58A}" srcOrd="2" destOrd="0" presId="urn:microsoft.com/office/officeart/2005/8/layout/lProcess2"/>
    <dgm:cxn modelId="{3154867A-2390-47DA-A642-82A406D002DE}" type="presParOf" srcId="{67F220B1-B68D-4977-9505-B4978B2F0CEF}" destId="{F46D6030-FC4E-4343-AD0C-E68FBA19FCD3}" srcOrd="3" destOrd="0" presId="urn:microsoft.com/office/officeart/2005/8/layout/lProcess2"/>
    <dgm:cxn modelId="{DB00CEB1-DB08-4B7A-97F2-F5AC16346C13}" type="presParOf" srcId="{67F220B1-B68D-4977-9505-B4978B2F0CEF}" destId="{78D3D2A0-B143-45C3-A0D6-F86CFBA0A06C}" srcOrd="4" destOrd="0" presId="urn:microsoft.com/office/officeart/2005/8/layout/lProcess2"/>
    <dgm:cxn modelId="{2C46E9ED-336C-4628-A8D3-0DD5C0F7F28F}" type="presParOf" srcId="{67F220B1-B68D-4977-9505-B4978B2F0CEF}" destId="{53DBC240-BA4C-46F8-86AD-CDB87ECC0EF1}" srcOrd="5" destOrd="0" presId="urn:microsoft.com/office/officeart/2005/8/layout/lProcess2"/>
    <dgm:cxn modelId="{A0124803-1D97-4484-9CE3-8D1A0BB0094D}" type="presParOf" srcId="{67F220B1-B68D-4977-9505-B4978B2F0CEF}" destId="{A429CA65-6856-476F-AF83-3E2D6202715E}" srcOrd="6" destOrd="0" presId="urn:microsoft.com/office/officeart/2005/8/layout/lProcess2"/>
    <dgm:cxn modelId="{34438517-262B-436E-8797-1326959DBFB6}" type="presParOf" srcId="{67F220B1-B68D-4977-9505-B4978B2F0CEF}" destId="{0F1AFDD1-D0B2-4690-B940-D2AF335810ED}" srcOrd="7" destOrd="0" presId="urn:microsoft.com/office/officeart/2005/8/layout/lProcess2"/>
    <dgm:cxn modelId="{608C1251-6753-4789-A0EA-3A9367344D16}" type="presParOf" srcId="{67F220B1-B68D-4977-9505-B4978B2F0CEF}" destId="{23F9362A-5CCD-49E2-953A-3CECA98EE6BC}" srcOrd="8" destOrd="0" presId="urn:microsoft.com/office/officeart/2005/8/layout/lProcess2"/>
    <dgm:cxn modelId="{1E0E3733-068F-4AB0-A654-289DD5372C84}" type="presParOf" srcId="{67F220B1-B68D-4977-9505-B4978B2F0CEF}" destId="{1004C482-26D1-46B9-8B10-C9A094C0D6F0}" srcOrd="9" destOrd="0" presId="urn:microsoft.com/office/officeart/2005/8/layout/lProcess2"/>
    <dgm:cxn modelId="{1659F03F-C92C-4E86-B5D5-684C3DE4838E}" type="presParOf" srcId="{67F220B1-B68D-4977-9505-B4978B2F0CEF}" destId="{2B73C50A-2CFA-41D0-813A-E5F16904AACA}" srcOrd="10" destOrd="0" presId="urn:microsoft.com/office/officeart/2005/8/layout/lProcess2"/>
    <dgm:cxn modelId="{B5A1D5DC-17F7-49BA-8BA3-5AC50F35413E}" type="presParOf" srcId="{67F220B1-B68D-4977-9505-B4978B2F0CEF}" destId="{7A01DBE1-FF91-41AF-9B41-C421B474F405}" srcOrd="11" destOrd="0" presId="urn:microsoft.com/office/officeart/2005/8/layout/lProcess2"/>
    <dgm:cxn modelId="{DF404724-9D44-41D9-AF6B-9206535377C7}" type="presParOf" srcId="{67F220B1-B68D-4977-9505-B4978B2F0CEF}" destId="{4BF0990A-363E-4492-AB41-6EE9B066F65D}" srcOrd="12" destOrd="0" presId="urn:microsoft.com/office/officeart/2005/8/layout/lProcess2"/>
    <dgm:cxn modelId="{5D516CD9-253C-4503-86AE-08F6C6BB2ABB}" type="presParOf" srcId="{67F220B1-B68D-4977-9505-B4978B2F0CEF}" destId="{2E696706-7A67-43DA-B2D5-91D62FC882BC}" srcOrd="13" destOrd="0" presId="urn:microsoft.com/office/officeart/2005/8/layout/lProcess2"/>
    <dgm:cxn modelId="{1154EF33-E50D-4EF7-AE3E-A902784F603A}" type="presParOf" srcId="{67F220B1-B68D-4977-9505-B4978B2F0CEF}" destId="{FAF01DAA-08AC-4AE4-ACAA-483AA4046B20}" srcOrd="1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B14257-8DAD-4984-B270-33F6DC57A6A1}" type="doc">
      <dgm:prSet loTypeId="urn:microsoft.com/office/officeart/2005/8/layout/matrix2" loCatId="matrix" qsTypeId="urn:microsoft.com/office/officeart/2005/8/quickstyle/simple1" qsCatId="simple" csTypeId="urn:microsoft.com/office/officeart/2005/8/colors/colorful2" csCatId="colorful" phldr="1"/>
      <dgm:spPr/>
      <dgm:t>
        <a:bodyPr/>
        <a:lstStyle/>
        <a:p>
          <a:endParaRPr lang="en-US"/>
        </a:p>
      </dgm:t>
    </dgm:pt>
    <dgm:pt modelId="{3AA12265-F8DB-41B4-900C-AC2A0BE42C7F}">
      <dgm:prSet phldrT="[Text]"/>
      <dgm:spPr/>
      <dgm:t>
        <a:bodyPr/>
        <a:lstStyle/>
        <a:p>
          <a:r>
            <a:rPr lang="en-US" dirty="0"/>
            <a:t>Rent, Depreciation</a:t>
          </a:r>
        </a:p>
      </dgm:t>
    </dgm:pt>
    <dgm:pt modelId="{BACA7082-8678-40D1-AAD2-A2CE9E9EAF00}" type="parTrans" cxnId="{96615470-FEDA-49EA-823E-9B1D22ACBAE1}">
      <dgm:prSet/>
      <dgm:spPr/>
      <dgm:t>
        <a:bodyPr/>
        <a:lstStyle/>
        <a:p>
          <a:endParaRPr lang="en-US"/>
        </a:p>
      </dgm:t>
    </dgm:pt>
    <dgm:pt modelId="{3B41B736-D639-42D9-9E26-C82D3494951C}" type="sibTrans" cxnId="{96615470-FEDA-49EA-823E-9B1D22ACBAE1}">
      <dgm:prSet/>
      <dgm:spPr/>
      <dgm:t>
        <a:bodyPr/>
        <a:lstStyle/>
        <a:p>
          <a:endParaRPr lang="en-US"/>
        </a:p>
      </dgm:t>
    </dgm:pt>
    <dgm:pt modelId="{932C2C9B-5D81-4767-8F5B-0BF351C87698}">
      <dgm:prSet phldrT="[Text]"/>
      <dgm:spPr/>
      <dgm:t>
        <a:bodyPr/>
        <a:lstStyle/>
        <a:p>
          <a:r>
            <a:rPr lang="en-US" dirty="0"/>
            <a:t>Salaries, Property taxes</a:t>
          </a:r>
        </a:p>
      </dgm:t>
    </dgm:pt>
    <dgm:pt modelId="{F504713D-4D16-4D9C-9B6C-96D6C70BAFC8}" type="parTrans" cxnId="{80262945-764E-431E-868A-6A177E1BC6A9}">
      <dgm:prSet/>
      <dgm:spPr/>
      <dgm:t>
        <a:bodyPr/>
        <a:lstStyle/>
        <a:p>
          <a:endParaRPr lang="en-US"/>
        </a:p>
      </dgm:t>
    </dgm:pt>
    <dgm:pt modelId="{08488799-2C98-43B6-93FD-7D7F5CBEBBCB}" type="sibTrans" cxnId="{80262945-764E-431E-868A-6A177E1BC6A9}">
      <dgm:prSet/>
      <dgm:spPr/>
      <dgm:t>
        <a:bodyPr/>
        <a:lstStyle/>
        <a:p>
          <a:endParaRPr lang="en-US"/>
        </a:p>
      </dgm:t>
    </dgm:pt>
    <dgm:pt modelId="{F8CF2888-4F3F-457B-9807-2FD7ACABBFB1}">
      <dgm:prSet phldrT="[Text]"/>
      <dgm:spPr/>
      <dgm:t>
        <a:bodyPr/>
        <a:lstStyle/>
        <a:p>
          <a:r>
            <a:rPr lang="en-US" dirty="0"/>
            <a:t>Raw materials, Direct labor</a:t>
          </a:r>
        </a:p>
      </dgm:t>
    </dgm:pt>
    <dgm:pt modelId="{BA64AFD0-2A13-4AE0-A203-3C5C9BAD5921}" type="parTrans" cxnId="{97DC594E-5FE0-4FE1-B7FA-A33D71FE4B4D}">
      <dgm:prSet/>
      <dgm:spPr/>
      <dgm:t>
        <a:bodyPr/>
        <a:lstStyle/>
        <a:p>
          <a:endParaRPr lang="en-US"/>
        </a:p>
      </dgm:t>
    </dgm:pt>
    <dgm:pt modelId="{2E6AADE3-CE1F-46FE-9ED0-C7360AE8EA11}" type="sibTrans" cxnId="{97DC594E-5FE0-4FE1-B7FA-A33D71FE4B4D}">
      <dgm:prSet/>
      <dgm:spPr/>
      <dgm:t>
        <a:bodyPr/>
        <a:lstStyle/>
        <a:p>
          <a:endParaRPr lang="en-US"/>
        </a:p>
      </dgm:t>
    </dgm:pt>
    <dgm:pt modelId="{527AEA71-BE91-4730-84B8-51C9BC2473D4}">
      <dgm:prSet phldrT="[Text]"/>
      <dgm:spPr/>
      <dgm:t>
        <a:bodyPr/>
        <a:lstStyle/>
        <a:p>
          <a:r>
            <a:rPr lang="en-US" dirty="0"/>
            <a:t>Utilities, Maintenance</a:t>
          </a:r>
        </a:p>
      </dgm:t>
    </dgm:pt>
    <dgm:pt modelId="{71C24901-1D40-4637-BE5F-D37AEFE9B66A}" type="parTrans" cxnId="{6BDD0181-0703-4CDD-9923-73948DCF7583}">
      <dgm:prSet/>
      <dgm:spPr/>
      <dgm:t>
        <a:bodyPr/>
        <a:lstStyle/>
        <a:p>
          <a:endParaRPr lang="en-US"/>
        </a:p>
      </dgm:t>
    </dgm:pt>
    <dgm:pt modelId="{F277E694-A526-4C79-B080-0DEE0E28C8E8}" type="sibTrans" cxnId="{6BDD0181-0703-4CDD-9923-73948DCF7583}">
      <dgm:prSet/>
      <dgm:spPr/>
      <dgm:t>
        <a:bodyPr/>
        <a:lstStyle/>
        <a:p>
          <a:endParaRPr lang="en-US"/>
        </a:p>
      </dgm:t>
    </dgm:pt>
    <dgm:pt modelId="{B49962FC-8647-48BE-B443-A2FAE8902DC1}" type="pres">
      <dgm:prSet presAssocID="{6EB14257-8DAD-4984-B270-33F6DC57A6A1}" presName="matrix" presStyleCnt="0">
        <dgm:presLayoutVars>
          <dgm:chMax val="1"/>
          <dgm:dir/>
          <dgm:resizeHandles val="exact"/>
        </dgm:presLayoutVars>
      </dgm:prSet>
      <dgm:spPr/>
    </dgm:pt>
    <dgm:pt modelId="{6DF6B011-B325-4AF6-A337-BAE6F4B5180A}" type="pres">
      <dgm:prSet presAssocID="{6EB14257-8DAD-4984-B270-33F6DC57A6A1}" presName="axisShape" presStyleLbl="bgShp" presStyleIdx="0" presStyleCnt="1"/>
      <dgm:spPr/>
    </dgm:pt>
    <dgm:pt modelId="{B4FD5A45-91F6-4219-BDB0-A94EC142355A}" type="pres">
      <dgm:prSet presAssocID="{6EB14257-8DAD-4984-B270-33F6DC57A6A1}" presName="rect1" presStyleLbl="node1" presStyleIdx="0" presStyleCnt="4">
        <dgm:presLayoutVars>
          <dgm:chMax val="0"/>
          <dgm:chPref val="0"/>
          <dgm:bulletEnabled val="1"/>
        </dgm:presLayoutVars>
      </dgm:prSet>
      <dgm:spPr/>
    </dgm:pt>
    <dgm:pt modelId="{3DB9D11C-9435-42F1-A2E6-172861206B38}" type="pres">
      <dgm:prSet presAssocID="{6EB14257-8DAD-4984-B270-33F6DC57A6A1}" presName="rect2" presStyleLbl="node1" presStyleIdx="1" presStyleCnt="4">
        <dgm:presLayoutVars>
          <dgm:chMax val="0"/>
          <dgm:chPref val="0"/>
          <dgm:bulletEnabled val="1"/>
        </dgm:presLayoutVars>
      </dgm:prSet>
      <dgm:spPr/>
    </dgm:pt>
    <dgm:pt modelId="{F1787B54-63E5-44E3-AAD8-DE49CD0E3694}" type="pres">
      <dgm:prSet presAssocID="{6EB14257-8DAD-4984-B270-33F6DC57A6A1}" presName="rect3" presStyleLbl="node1" presStyleIdx="2" presStyleCnt="4">
        <dgm:presLayoutVars>
          <dgm:chMax val="0"/>
          <dgm:chPref val="0"/>
          <dgm:bulletEnabled val="1"/>
        </dgm:presLayoutVars>
      </dgm:prSet>
      <dgm:spPr/>
    </dgm:pt>
    <dgm:pt modelId="{1F93BFB6-AA9D-4EB4-B95D-85A1B6410ED9}" type="pres">
      <dgm:prSet presAssocID="{6EB14257-8DAD-4984-B270-33F6DC57A6A1}" presName="rect4" presStyleLbl="node1" presStyleIdx="3" presStyleCnt="4">
        <dgm:presLayoutVars>
          <dgm:chMax val="0"/>
          <dgm:chPref val="0"/>
          <dgm:bulletEnabled val="1"/>
        </dgm:presLayoutVars>
      </dgm:prSet>
      <dgm:spPr/>
    </dgm:pt>
  </dgm:ptLst>
  <dgm:cxnLst>
    <dgm:cxn modelId="{F0F21E1D-8193-4E9D-8EAC-82094D2572CE}" type="presOf" srcId="{F8CF2888-4F3F-457B-9807-2FD7ACABBFB1}" destId="{3DB9D11C-9435-42F1-A2E6-172861206B38}" srcOrd="0" destOrd="0" presId="urn:microsoft.com/office/officeart/2005/8/layout/matrix2"/>
    <dgm:cxn modelId="{80262945-764E-431E-868A-6A177E1BC6A9}" srcId="{6EB14257-8DAD-4984-B270-33F6DC57A6A1}" destId="{932C2C9B-5D81-4767-8F5B-0BF351C87698}" srcOrd="2" destOrd="0" parTransId="{F504713D-4D16-4D9C-9B6C-96D6C70BAFC8}" sibTransId="{08488799-2C98-43B6-93FD-7D7F5CBEBBCB}"/>
    <dgm:cxn modelId="{97DC594E-5FE0-4FE1-B7FA-A33D71FE4B4D}" srcId="{6EB14257-8DAD-4984-B270-33F6DC57A6A1}" destId="{F8CF2888-4F3F-457B-9807-2FD7ACABBFB1}" srcOrd="1" destOrd="0" parTransId="{BA64AFD0-2A13-4AE0-A203-3C5C9BAD5921}" sibTransId="{2E6AADE3-CE1F-46FE-9ED0-C7360AE8EA11}"/>
    <dgm:cxn modelId="{96615470-FEDA-49EA-823E-9B1D22ACBAE1}" srcId="{6EB14257-8DAD-4984-B270-33F6DC57A6A1}" destId="{3AA12265-F8DB-41B4-900C-AC2A0BE42C7F}" srcOrd="0" destOrd="0" parTransId="{BACA7082-8678-40D1-AAD2-A2CE9E9EAF00}" sibTransId="{3B41B736-D639-42D9-9E26-C82D3494951C}"/>
    <dgm:cxn modelId="{60C58C70-144E-45AF-9C0B-47C524B90F7A}" type="presOf" srcId="{932C2C9B-5D81-4767-8F5B-0BF351C87698}" destId="{F1787B54-63E5-44E3-AAD8-DE49CD0E3694}" srcOrd="0" destOrd="0" presId="urn:microsoft.com/office/officeart/2005/8/layout/matrix2"/>
    <dgm:cxn modelId="{0C4C6155-591A-48DE-86FE-2C15763C3298}" type="presOf" srcId="{6EB14257-8DAD-4984-B270-33F6DC57A6A1}" destId="{B49962FC-8647-48BE-B443-A2FAE8902DC1}" srcOrd="0" destOrd="0" presId="urn:microsoft.com/office/officeart/2005/8/layout/matrix2"/>
    <dgm:cxn modelId="{0628E37C-6701-48EE-9C83-5E73F7CCAEC2}" type="presOf" srcId="{3AA12265-F8DB-41B4-900C-AC2A0BE42C7F}" destId="{B4FD5A45-91F6-4219-BDB0-A94EC142355A}" srcOrd="0" destOrd="0" presId="urn:microsoft.com/office/officeart/2005/8/layout/matrix2"/>
    <dgm:cxn modelId="{6BDD0181-0703-4CDD-9923-73948DCF7583}" srcId="{6EB14257-8DAD-4984-B270-33F6DC57A6A1}" destId="{527AEA71-BE91-4730-84B8-51C9BC2473D4}" srcOrd="3" destOrd="0" parTransId="{71C24901-1D40-4637-BE5F-D37AEFE9B66A}" sibTransId="{F277E694-A526-4C79-B080-0DEE0E28C8E8}"/>
    <dgm:cxn modelId="{76B444CB-186E-4350-9EAF-03E1F23814EA}" type="presOf" srcId="{527AEA71-BE91-4730-84B8-51C9BC2473D4}" destId="{1F93BFB6-AA9D-4EB4-B95D-85A1B6410ED9}" srcOrd="0" destOrd="0" presId="urn:microsoft.com/office/officeart/2005/8/layout/matrix2"/>
    <dgm:cxn modelId="{4D8CCA8D-8905-4C79-BDC8-96BFF6951C81}" type="presParOf" srcId="{B49962FC-8647-48BE-B443-A2FAE8902DC1}" destId="{6DF6B011-B325-4AF6-A337-BAE6F4B5180A}" srcOrd="0" destOrd="0" presId="urn:microsoft.com/office/officeart/2005/8/layout/matrix2"/>
    <dgm:cxn modelId="{DEC5296F-FD08-4E75-BA73-E16C9CC1ED38}" type="presParOf" srcId="{B49962FC-8647-48BE-B443-A2FAE8902DC1}" destId="{B4FD5A45-91F6-4219-BDB0-A94EC142355A}" srcOrd="1" destOrd="0" presId="urn:microsoft.com/office/officeart/2005/8/layout/matrix2"/>
    <dgm:cxn modelId="{E3971146-C7FF-4717-A2DB-D8F9E10547EC}" type="presParOf" srcId="{B49962FC-8647-48BE-B443-A2FAE8902DC1}" destId="{3DB9D11C-9435-42F1-A2E6-172861206B38}" srcOrd="2" destOrd="0" presId="urn:microsoft.com/office/officeart/2005/8/layout/matrix2"/>
    <dgm:cxn modelId="{6033B49B-E6E3-462C-A105-07FD4E156E59}" type="presParOf" srcId="{B49962FC-8647-48BE-B443-A2FAE8902DC1}" destId="{F1787B54-63E5-44E3-AAD8-DE49CD0E3694}" srcOrd="3" destOrd="0" presId="urn:microsoft.com/office/officeart/2005/8/layout/matrix2"/>
    <dgm:cxn modelId="{5608D227-11C9-4275-B04F-295A2FA7DFD1}" type="presParOf" srcId="{B49962FC-8647-48BE-B443-A2FAE8902DC1}" destId="{1F93BFB6-AA9D-4EB4-B95D-85A1B6410ED9}"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Upstream processes</a:t>
          </a:r>
        </a:p>
      </dsp:txBody>
      <dsp:txXfrm>
        <a:off x="2150" y="0"/>
        <a:ext cx="5591314" cy="5082881"/>
      </dsp:txXfrm>
    </dsp:sp>
    <dsp:sp modelId="{A35EFF59-632C-4D09-9900-DE256ED94396}">
      <dsp:nvSpPr>
        <dsp:cNvPr id="0" name=""/>
        <dsp:cNvSpPr/>
      </dsp:nvSpPr>
      <dsp:spPr>
        <a:xfrm>
          <a:off x="561281" y="5083294"/>
          <a:ext cx="4473051" cy="246822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Forecast to plan</a:t>
          </a:r>
        </a:p>
      </dsp:txBody>
      <dsp:txXfrm>
        <a:off x="633573" y="5155586"/>
        <a:ext cx="4328467" cy="2323641"/>
      </dsp:txXfrm>
    </dsp:sp>
    <dsp:sp modelId="{D1E49DF0-565D-4993-935F-0495974D52D6}">
      <dsp:nvSpPr>
        <dsp:cNvPr id="0" name=""/>
        <dsp:cNvSpPr/>
      </dsp:nvSpPr>
      <dsp:spPr>
        <a:xfrm>
          <a:off x="561281" y="7931246"/>
          <a:ext cx="4473051" cy="246822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Prospect to quote</a:t>
          </a:r>
        </a:p>
      </dsp:txBody>
      <dsp:txXfrm>
        <a:off x="633573" y="8003538"/>
        <a:ext cx="4328467" cy="2323641"/>
      </dsp:txXfrm>
    </dsp:sp>
    <dsp:sp modelId="{E04314F1-812F-47D8-8074-9DE4AC2EBCD4}">
      <dsp:nvSpPr>
        <dsp:cNvPr id="0" name=""/>
        <dsp:cNvSpPr/>
      </dsp:nvSpPr>
      <dsp:spPr>
        <a:xfrm>
          <a:off x="561281" y="10779199"/>
          <a:ext cx="4473051" cy="246822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Order to cash</a:t>
          </a:r>
        </a:p>
      </dsp:txBody>
      <dsp:txXfrm>
        <a:off x="633573" y="10851491"/>
        <a:ext cx="4328467" cy="2323641"/>
      </dsp:txXfrm>
    </dsp:sp>
    <dsp:sp modelId="{79E69F3E-AE4A-45E8-B23F-1D5EB6A4E7B0}">
      <dsp:nvSpPr>
        <dsp:cNvPr id="0" name=""/>
        <dsp:cNvSpPr/>
      </dsp:nvSpPr>
      <dsp:spPr>
        <a:xfrm>
          <a:off x="561281" y="13627151"/>
          <a:ext cx="4473051" cy="2468225"/>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Project to profit</a:t>
          </a:r>
        </a:p>
      </dsp:txBody>
      <dsp:txXfrm>
        <a:off x="633573" y="13699443"/>
        <a:ext cx="4328467" cy="2323641"/>
      </dsp:txXfrm>
    </dsp:sp>
    <dsp:sp modelId="{C9F1157A-A497-49AB-9F56-585DF37546DD}">
      <dsp:nvSpPr>
        <dsp:cNvPr id="0" name=""/>
        <dsp:cNvSpPr/>
      </dsp:nvSpPr>
      <dsp:spPr>
        <a:xfrm>
          <a:off x="6012813"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Design to retire</a:t>
          </a:r>
        </a:p>
      </dsp:txBody>
      <dsp:txXfrm>
        <a:off x="6012813" y="0"/>
        <a:ext cx="5591314" cy="5082881"/>
      </dsp:txXfrm>
    </dsp:sp>
    <dsp:sp modelId="{DB4E13EE-9F55-4D91-93B8-9382D7CBCB5F}">
      <dsp:nvSpPr>
        <dsp:cNvPr id="0" name=""/>
        <dsp:cNvSpPr/>
      </dsp:nvSpPr>
      <dsp:spPr>
        <a:xfrm>
          <a:off x="6571945" y="5086086"/>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Define product catalog and strategy</a:t>
          </a:r>
        </a:p>
      </dsp:txBody>
      <dsp:txXfrm>
        <a:off x="6629353" y="5143494"/>
        <a:ext cx="4358235" cy="1845245"/>
      </dsp:txXfrm>
    </dsp:sp>
    <dsp:sp modelId="{E8C467F0-6B67-4D1D-B650-22A0DB8941F8}">
      <dsp:nvSpPr>
        <dsp:cNvPr id="0" name=""/>
        <dsp:cNvSpPr/>
      </dsp:nvSpPr>
      <dsp:spPr>
        <a:xfrm>
          <a:off x="6571945" y="7347695"/>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Introduce new products</a:t>
          </a:r>
        </a:p>
      </dsp:txBody>
      <dsp:txXfrm>
        <a:off x="6629353" y="7405103"/>
        <a:ext cx="4358235" cy="1845245"/>
      </dsp:txXfrm>
    </dsp:sp>
    <dsp:sp modelId="{2C653A90-49B1-4D10-85F4-2D2D70D751ED}">
      <dsp:nvSpPr>
        <dsp:cNvPr id="0" name=""/>
        <dsp:cNvSpPr/>
      </dsp:nvSpPr>
      <dsp:spPr>
        <a:xfrm>
          <a:off x="6571945" y="9609305"/>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Manage product pricing</a:t>
          </a:r>
        </a:p>
      </dsp:txBody>
      <dsp:txXfrm>
        <a:off x="6629353" y="9666713"/>
        <a:ext cx="4358235" cy="1845245"/>
      </dsp:txXfrm>
    </dsp:sp>
    <dsp:sp modelId="{A669B071-79EC-45F6-B9C5-C1708126067A}">
      <dsp:nvSpPr>
        <dsp:cNvPr id="0" name=""/>
        <dsp:cNvSpPr/>
      </dsp:nvSpPr>
      <dsp:spPr>
        <a:xfrm>
          <a:off x="6571945" y="11870914"/>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Define product costing</a:t>
          </a:r>
        </a:p>
      </dsp:txBody>
      <dsp:txXfrm>
        <a:off x="6629353" y="11928322"/>
        <a:ext cx="4358235" cy="1845245"/>
      </dsp:txXfrm>
    </dsp:sp>
    <dsp:sp modelId="{8CB6A732-F2D3-4890-A99D-57100ABAF481}">
      <dsp:nvSpPr>
        <dsp:cNvPr id="0" name=""/>
        <dsp:cNvSpPr/>
      </dsp:nvSpPr>
      <dsp:spPr>
        <a:xfrm>
          <a:off x="6571945" y="14132523"/>
          <a:ext cx="4473051" cy="19600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Manage product lifecycle</a:t>
          </a:r>
        </a:p>
      </dsp:txBody>
      <dsp:txXfrm>
        <a:off x="6629353" y="14189931"/>
        <a:ext cx="4358235" cy="1845245"/>
      </dsp:txXfrm>
    </dsp:sp>
    <dsp:sp modelId="{4FE73880-E4EC-4D19-80AF-B8C2846A64EF}">
      <dsp:nvSpPr>
        <dsp:cNvPr id="0" name=""/>
        <dsp:cNvSpPr/>
      </dsp:nvSpPr>
      <dsp:spPr>
        <a:xfrm>
          <a:off x="12023476" y="0"/>
          <a:ext cx="5591314" cy="16942937"/>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Downstream processes</a:t>
          </a:r>
        </a:p>
      </dsp:txBody>
      <dsp:txXfrm>
        <a:off x="12023476" y="0"/>
        <a:ext cx="5591314" cy="5082881"/>
      </dsp:txXfrm>
    </dsp:sp>
    <dsp:sp modelId="{D7F7BE8C-8EBE-4955-BB89-79B090C57A8F}">
      <dsp:nvSpPr>
        <dsp:cNvPr id="0" name=""/>
        <dsp:cNvSpPr/>
      </dsp:nvSpPr>
      <dsp:spPr>
        <a:xfrm>
          <a:off x="12582608" y="5085983"/>
          <a:ext cx="4473051" cy="121260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Procure to pay</a:t>
          </a:r>
        </a:p>
      </dsp:txBody>
      <dsp:txXfrm>
        <a:off x="12618124" y="5121499"/>
        <a:ext cx="4402019" cy="1141571"/>
      </dsp:txXfrm>
    </dsp:sp>
    <dsp:sp modelId="{A1DC76C6-901A-430C-9210-334420A1D58A}">
      <dsp:nvSpPr>
        <dsp:cNvPr id="0" name=""/>
        <dsp:cNvSpPr/>
      </dsp:nvSpPr>
      <dsp:spPr>
        <a:xfrm>
          <a:off x="12582608" y="6485140"/>
          <a:ext cx="4473051" cy="121260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Prospect to quote</a:t>
          </a:r>
        </a:p>
      </dsp:txBody>
      <dsp:txXfrm>
        <a:off x="12618124" y="6520656"/>
        <a:ext cx="4402019" cy="1141571"/>
      </dsp:txXfrm>
    </dsp:sp>
    <dsp:sp modelId="{78D3D2A0-B143-45C3-A0D6-F86CFBA0A06C}">
      <dsp:nvSpPr>
        <dsp:cNvPr id="0" name=""/>
        <dsp:cNvSpPr/>
      </dsp:nvSpPr>
      <dsp:spPr>
        <a:xfrm>
          <a:off x="12582608" y="7884298"/>
          <a:ext cx="4473051" cy="121260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Order to cash</a:t>
          </a:r>
        </a:p>
      </dsp:txBody>
      <dsp:txXfrm>
        <a:off x="12618124" y="7919814"/>
        <a:ext cx="4402019" cy="1141571"/>
      </dsp:txXfrm>
    </dsp:sp>
    <dsp:sp modelId="{A429CA65-6856-476F-AF83-3E2D6202715E}">
      <dsp:nvSpPr>
        <dsp:cNvPr id="0" name=""/>
        <dsp:cNvSpPr/>
      </dsp:nvSpPr>
      <dsp:spPr>
        <a:xfrm>
          <a:off x="12582608" y="9283455"/>
          <a:ext cx="4473051" cy="121260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Plan to produce</a:t>
          </a:r>
        </a:p>
      </dsp:txBody>
      <dsp:txXfrm>
        <a:off x="12618124" y="9318971"/>
        <a:ext cx="4402019" cy="1141571"/>
      </dsp:txXfrm>
    </dsp:sp>
    <dsp:sp modelId="{23F9362A-5CCD-49E2-953A-3CECA98EE6BC}">
      <dsp:nvSpPr>
        <dsp:cNvPr id="0" name=""/>
        <dsp:cNvSpPr/>
      </dsp:nvSpPr>
      <dsp:spPr>
        <a:xfrm>
          <a:off x="12582608" y="10682612"/>
          <a:ext cx="4473051" cy="121260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Project to profit</a:t>
          </a:r>
        </a:p>
      </dsp:txBody>
      <dsp:txXfrm>
        <a:off x="12618124" y="10718128"/>
        <a:ext cx="4402019" cy="1141571"/>
      </dsp:txXfrm>
    </dsp:sp>
    <dsp:sp modelId="{2B73C50A-2CFA-41D0-813A-E5F16904AACA}">
      <dsp:nvSpPr>
        <dsp:cNvPr id="0" name=""/>
        <dsp:cNvSpPr/>
      </dsp:nvSpPr>
      <dsp:spPr>
        <a:xfrm>
          <a:off x="12582608" y="12081770"/>
          <a:ext cx="4473051" cy="121260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Inventory to deliver</a:t>
          </a:r>
        </a:p>
      </dsp:txBody>
      <dsp:txXfrm>
        <a:off x="12618124" y="12117286"/>
        <a:ext cx="4402019" cy="1141571"/>
      </dsp:txXfrm>
    </dsp:sp>
    <dsp:sp modelId="{4BF0990A-363E-4492-AB41-6EE9B066F65D}">
      <dsp:nvSpPr>
        <dsp:cNvPr id="0" name=""/>
        <dsp:cNvSpPr/>
      </dsp:nvSpPr>
      <dsp:spPr>
        <a:xfrm>
          <a:off x="12582608" y="13480927"/>
          <a:ext cx="4473051" cy="121260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Case to resolution</a:t>
          </a:r>
        </a:p>
      </dsp:txBody>
      <dsp:txXfrm>
        <a:off x="12618124" y="13516443"/>
        <a:ext cx="4402019" cy="1141571"/>
      </dsp:txXfrm>
    </dsp:sp>
    <dsp:sp modelId="{FAF01DAA-08AC-4AE4-ACAA-483AA4046B20}">
      <dsp:nvSpPr>
        <dsp:cNvPr id="0" name=""/>
        <dsp:cNvSpPr/>
      </dsp:nvSpPr>
      <dsp:spPr>
        <a:xfrm>
          <a:off x="12582608" y="14880084"/>
          <a:ext cx="4473051" cy="121260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3980" tIns="70485" rIns="93980" bIns="70485" numCol="1" spcCol="1270" anchor="ctr" anchorCtr="0">
          <a:noAutofit/>
        </a:bodyPr>
        <a:lstStyle/>
        <a:p>
          <a:pPr marL="0" lvl="0" indent="0" algn="ctr" defTabSz="1644650">
            <a:lnSpc>
              <a:spcPct val="90000"/>
            </a:lnSpc>
            <a:spcBef>
              <a:spcPct val="0"/>
            </a:spcBef>
            <a:spcAft>
              <a:spcPct val="35000"/>
            </a:spcAft>
            <a:buNone/>
          </a:pPr>
          <a:r>
            <a:rPr lang="en-US" sz="3700" kern="1200" dirty="0"/>
            <a:t>Record to report</a:t>
          </a:r>
        </a:p>
      </dsp:txBody>
      <dsp:txXfrm>
        <a:off x="12618124" y="14915600"/>
        <a:ext cx="4402019" cy="11415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F6B011-B325-4AF6-A337-BAE6F4B5180A}">
      <dsp:nvSpPr>
        <dsp:cNvPr id="0" name=""/>
        <dsp:cNvSpPr/>
      </dsp:nvSpPr>
      <dsp:spPr>
        <a:xfrm>
          <a:off x="2032000" y="0"/>
          <a:ext cx="8128000" cy="8128000"/>
        </a:xfrm>
        <a:prstGeom prst="quadArrow">
          <a:avLst>
            <a:gd name="adj1" fmla="val 2000"/>
            <a:gd name="adj2" fmla="val 4000"/>
            <a:gd name="adj3" fmla="val 5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FD5A45-91F6-4219-BDB0-A94EC142355A}">
      <dsp:nvSpPr>
        <dsp:cNvPr id="0" name=""/>
        <dsp:cNvSpPr/>
      </dsp:nvSpPr>
      <dsp:spPr>
        <a:xfrm>
          <a:off x="2560320" y="528320"/>
          <a:ext cx="3251200" cy="32512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Rent, Depreciation</a:t>
          </a:r>
        </a:p>
      </dsp:txBody>
      <dsp:txXfrm>
        <a:off x="2719031" y="687031"/>
        <a:ext cx="2933778" cy="2933778"/>
      </dsp:txXfrm>
    </dsp:sp>
    <dsp:sp modelId="{3DB9D11C-9435-42F1-A2E6-172861206B38}">
      <dsp:nvSpPr>
        <dsp:cNvPr id="0" name=""/>
        <dsp:cNvSpPr/>
      </dsp:nvSpPr>
      <dsp:spPr>
        <a:xfrm>
          <a:off x="6380480" y="528320"/>
          <a:ext cx="3251200" cy="3251200"/>
        </a:xfrm>
        <a:prstGeom prst="roundRect">
          <a:avLst/>
        </a:prstGeom>
        <a:solidFill>
          <a:schemeClr val="accent2">
            <a:hueOff val="-2061547"/>
            <a:satOff val="-5853"/>
            <a:lumOff val="457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Raw materials, Direct labor</a:t>
          </a:r>
        </a:p>
      </dsp:txBody>
      <dsp:txXfrm>
        <a:off x="6539191" y="687031"/>
        <a:ext cx="2933778" cy="2933778"/>
      </dsp:txXfrm>
    </dsp:sp>
    <dsp:sp modelId="{F1787B54-63E5-44E3-AAD8-DE49CD0E3694}">
      <dsp:nvSpPr>
        <dsp:cNvPr id="0" name=""/>
        <dsp:cNvSpPr/>
      </dsp:nvSpPr>
      <dsp:spPr>
        <a:xfrm>
          <a:off x="2560320" y="4348480"/>
          <a:ext cx="3251200" cy="3251200"/>
        </a:xfrm>
        <a:prstGeom prst="roundRect">
          <a:avLst/>
        </a:prstGeom>
        <a:solidFill>
          <a:schemeClr val="accent2">
            <a:hueOff val="-4123093"/>
            <a:satOff val="-11705"/>
            <a:lumOff val="91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Salaries, Property taxes</a:t>
          </a:r>
        </a:p>
      </dsp:txBody>
      <dsp:txXfrm>
        <a:off x="2719031" y="4507191"/>
        <a:ext cx="2933778" cy="2933778"/>
      </dsp:txXfrm>
    </dsp:sp>
    <dsp:sp modelId="{1F93BFB6-AA9D-4EB4-B95D-85A1B6410ED9}">
      <dsp:nvSpPr>
        <dsp:cNvPr id="0" name=""/>
        <dsp:cNvSpPr/>
      </dsp:nvSpPr>
      <dsp:spPr>
        <a:xfrm>
          <a:off x="6380480" y="4348480"/>
          <a:ext cx="3251200" cy="3251200"/>
        </a:xfrm>
        <a:prstGeom prst="roundRect">
          <a:avLst/>
        </a:prstGeom>
        <a:solidFill>
          <a:schemeClr val="accent2">
            <a:hueOff val="-6184640"/>
            <a:satOff val="-17558"/>
            <a:lumOff val="1372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Utilities, Maintenance</a:t>
          </a:r>
        </a:p>
      </dsp:txBody>
      <dsp:txXfrm>
        <a:off x="6539191" y="4507191"/>
        <a:ext cx="2933778" cy="293377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12/1/2023 10:49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12/1/2023 10:49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74687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71978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12/1/2023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773380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992052282"/>
              </p:ext>
            </p:extLst>
          </p:nvPr>
        </p:nvGraphicFramePr>
        <p:xfrm>
          <a:off x="391658" y="330651"/>
          <a:ext cx="17616942" cy="169429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182432" y="877150"/>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2924557" y="306483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5047202" y="739582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product pricing</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8131983" y="7403176"/>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product costing</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1690336" y="7489437"/>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6770423" y="2557535"/>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product catalog and strategy</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437939" y="12614792"/>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6770424" y="493692"/>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Design to retire</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2924557" y="490594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Prospect to quote</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5437938" y="1042465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1735305" y="306483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12924557" y="674704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6770423" y="465434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Introduce new products</a:t>
            </a:r>
          </a:p>
        </p:txBody>
      </p:sp>
      <p:sp>
        <p:nvSpPr>
          <p:cNvPr id="258" name="Rectangle 257">
            <a:extLst>
              <a:ext uri="{FF2B5EF4-FFF2-40B4-BE49-F238E27FC236}">
                <a16:creationId xmlns:a16="http://schemas.microsoft.com/office/drawing/2014/main" id="{8CB1A48E-A718-B1C4-9930-16F400D10DC7}"/>
              </a:ext>
            </a:extLst>
          </p:cNvPr>
          <p:cNvSpPr/>
          <p:nvPr/>
        </p:nvSpPr>
        <p:spPr bwMode="auto">
          <a:xfrm>
            <a:off x="1672486" y="963795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cxnSp>
        <p:nvCxnSpPr>
          <p:cNvPr id="274" name="Straight Arrow Connector 273">
            <a:extLst>
              <a:ext uri="{FF2B5EF4-FFF2-40B4-BE49-F238E27FC236}">
                <a16:creationId xmlns:a16="http://schemas.microsoft.com/office/drawing/2014/main" id="{6986B72F-99C4-9FF6-4D62-A137D1FCAA7B}"/>
              </a:ext>
            </a:extLst>
          </p:cNvPr>
          <p:cNvCxnSpPr>
            <a:cxnSpLocks/>
            <a:stCxn id="14" idx="3"/>
            <a:endCxn id="199" idx="1"/>
          </p:cNvCxnSpPr>
          <p:nvPr/>
        </p:nvCxnSpPr>
        <p:spPr>
          <a:xfrm>
            <a:off x="3195587" y="1223738"/>
            <a:ext cx="3574837"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6BE6398-EF1F-346F-6395-4C00283D5457}"/>
              </a:ext>
            </a:extLst>
          </p:cNvPr>
          <p:cNvSpPr/>
          <p:nvPr/>
        </p:nvSpPr>
        <p:spPr bwMode="auto">
          <a:xfrm>
            <a:off x="1735305" y="530180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Prospect to quote</a:t>
            </a:r>
          </a:p>
        </p:txBody>
      </p:sp>
      <p:sp>
        <p:nvSpPr>
          <p:cNvPr id="5" name="Flowchart: Predefined Process 4">
            <a:extLst>
              <a:ext uri="{FF2B5EF4-FFF2-40B4-BE49-F238E27FC236}">
                <a16:creationId xmlns:a16="http://schemas.microsoft.com/office/drawing/2014/main" id="{8EFDAE07-33F9-8DE7-A5F4-222636DC1AFD}"/>
              </a:ext>
            </a:extLst>
          </p:cNvPr>
          <p:cNvSpPr/>
          <p:nvPr/>
        </p:nvSpPr>
        <p:spPr bwMode="auto">
          <a:xfrm>
            <a:off x="6772655" y="10627339"/>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product lifecycle</a:t>
            </a:r>
          </a:p>
        </p:txBody>
      </p:sp>
      <p:sp>
        <p:nvSpPr>
          <p:cNvPr id="7" name="Rectangle 6">
            <a:extLst>
              <a:ext uri="{FF2B5EF4-FFF2-40B4-BE49-F238E27FC236}">
                <a16:creationId xmlns:a16="http://schemas.microsoft.com/office/drawing/2014/main" id="{3B767C17-7276-B6E6-CAA0-0455A98A2C13}"/>
              </a:ext>
            </a:extLst>
          </p:cNvPr>
          <p:cNvSpPr/>
          <p:nvPr/>
        </p:nvSpPr>
        <p:spPr bwMode="auto">
          <a:xfrm>
            <a:off x="12930011" y="855373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8" name="Rectangle 7">
            <a:extLst>
              <a:ext uri="{FF2B5EF4-FFF2-40B4-BE49-F238E27FC236}">
                <a16:creationId xmlns:a16="http://schemas.microsoft.com/office/drawing/2014/main" id="{1E699253-F817-DDE9-1146-B934EE228D5A}"/>
              </a:ext>
            </a:extLst>
          </p:cNvPr>
          <p:cNvSpPr/>
          <p:nvPr/>
        </p:nvSpPr>
        <p:spPr bwMode="auto">
          <a:xfrm>
            <a:off x="12919785" y="1042924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sp>
        <p:nvSpPr>
          <p:cNvPr id="9" name="Rectangle 8">
            <a:extLst>
              <a:ext uri="{FF2B5EF4-FFF2-40B4-BE49-F238E27FC236}">
                <a16:creationId xmlns:a16="http://schemas.microsoft.com/office/drawing/2014/main" id="{DF1D67DD-1249-A0F4-EE9C-10AAD403A2FB}"/>
              </a:ext>
            </a:extLst>
          </p:cNvPr>
          <p:cNvSpPr/>
          <p:nvPr/>
        </p:nvSpPr>
        <p:spPr bwMode="auto">
          <a:xfrm>
            <a:off x="12919785" y="1227034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10" name="Rectangle 9">
            <a:extLst>
              <a:ext uri="{FF2B5EF4-FFF2-40B4-BE49-F238E27FC236}">
                <a16:creationId xmlns:a16="http://schemas.microsoft.com/office/drawing/2014/main" id="{33C3EF5C-72E6-805C-27F9-32FB89E480DC}"/>
              </a:ext>
            </a:extLst>
          </p:cNvPr>
          <p:cNvSpPr/>
          <p:nvPr/>
        </p:nvSpPr>
        <p:spPr bwMode="auto">
          <a:xfrm>
            <a:off x="15438563" y="490594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cxnSp>
        <p:nvCxnSpPr>
          <p:cNvPr id="16" name="Connector: Elbow 15">
            <a:extLst>
              <a:ext uri="{FF2B5EF4-FFF2-40B4-BE49-F238E27FC236}">
                <a16:creationId xmlns:a16="http://schemas.microsoft.com/office/drawing/2014/main" id="{E17A9394-2977-47FC-C9F4-21E0A0B370DF}"/>
              </a:ext>
            </a:extLst>
          </p:cNvPr>
          <p:cNvCxnSpPr>
            <a:cxnSpLocks/>
            <a:stCxn id="2" idx="3"/>
            <a:endCxn id="21" idx="1"/>
          </p:cNvCxnSpPr>
          <p:nvPr/>
        </p:nvCxnSpPr>
        <p:spPr>
          <a:xfrm>
            <a:off x="3748461" y="3794884"/>
            <a:ext cx="3021962" cy="1589509"/>
          </a:xfrm>
          <a:prstGeom prst="bentConnector3">
            <a:avLst>
              <a:gd name="adj1" fmla="val 1894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59591280-940C-5F7F-C3DF-B3144BB72741}"/>
              </a:ext>
            </a:extLst>
          </p:cNvPr>
          <p:cNvCxnSpPr>
            <a:cxnSpLocks/>
            <a:stCxn id="4" idx="3"/>
            <a:endCxn id="21" idx="1"/>
          </p:cNvCxnSpPr>
          <p:nvPr/>
        </p:nvCxnSpPr>
        <p:spPr>
          <a:xfrm flipV="1">
            <a:off x="3748461" y="5384393"/>
            <a:ext cx="3021962" cy="647454"/>
          </a:xfrm>
          <a:prstGeom prst="bentConnector3">
            <a:avLst>
              <a:gd name="adj1" fmla="val 1934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6DCF8459-3679-F522-8A01-23CD42453C08}"/>
              </a:ext>
            </a:extLst>
          </p:cNvPr>
          <p:cNvCxnSpPr>
            <a:cxnSpLocks/>
            <a:stCxn id="96" idx="3"/>
            <a:endCxn id="21" idx="1"/>
          </p:cNvCxnSpPr>
          <p:nvPr/>
        </p:nvCxnSpPr>
        <p:spPr>
          <a:xfrm flipV="1">
            <a:off x="3702016" y="5384393"/>
            <a:ext cx="3068407" cy="2835090"/>
          </a:xfrm>
          <a:prstGeom prst="bentConnector3">
            <a:avLst>
              <a:gd name="adj1" fmla="val 202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57DF936-1321-4D7F-B562-1EB63EF66B69}"/>
              </a:ext>
            </a:extLst>
          </p:cNvPr>
          <p:cNvCxnSpPr>
            <a:cxnSpLocks/>
            <a:stCxn id="258" idx="3"/>
            <a:endCxn id="21" idx="1"/>
          </p:cNvCxnSpPr>
          <p:nvPr/>
        </p:nvCxnSpPr>
        <p:spPr>
          <a:xfrm flipV="1">
            <a:off x="3685642" y="5384393"/>
            <a:ext cx="3084781" cy="4983607"/>
          </a:xfrm>
          <a:prstGeom prst="bentConnector3">
            <a:avLst>
              <a:gd name="adj1" fmla="val 2074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6673E09-4E75-54C9-9BB1-632A8EE3F83B}"/>
              </a:ext>
            </a:extLst>
          </p:cNvPr>
          <p:cNvCxnSpPr>
            <a:cxnSpLocks/>
          </p:cNvCxnSpPr>
          <p:nvPr/>
        </p:nvCxnSpPr>
        <p:spPr>
          <a:xfrm rot="10800000" flipH="1" flipV="1">
            <a:off x="1182431" y="1223738"/>
            <a:ext cx="552873" cy="2571146"/>
          </a:xfrm>
          <a:prstGeom prst="bentConnector3">
            <a:avLst>
              <a:gd name="adj1" fmla="val -4134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49A6467-9F59-852C-99FD-7FE211844803}"/>
              </a:ext>
            </a:extLst>
          </p:cNvPr>
          <p:cNvCxnSpPr>
            <a:cxnSpLocks/>
          </p:cNvCxnSpPr>
          <p:nvPr/>
        </p:nvCxnSpPr>
        <p:spPr>
          <a:xfrm rot="10800000" flipH="1" flipV="1">
            <a:off x="1182431" y="1223737"/>
            <a:ext cx="552873" cy="4808109"/>
          </a:xfrm>
          <a:prstGeom prst="bentConnector3">
            <a:avLst>
              <a:gd name="adj1" fmla="val -4134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24977014-9185-8B2C-7163-48AD17333B56}"/>
              </a:ext>
            </a:extLst>
          </p:cNvPr>
          <p:cNvCxnSpPr>
            <a:cxnSpLocks/>
          </p:cNvCxnSpPr>
          <p:nvPr/>
        </p:nvCxnSpPr>
        <p:spPr>
          <a:xfrm rot="10800000" flipH="1" flipV="1">
            <a:off x="1182431" y="1223737"/>
            <a:ext cx="507904" cy="6995745"/>
          </a:xfrm>
          <a:prstGeom prst="bentConnector3">
            <a:avLst>
              <a:gd name="adj1" fmla="val -4500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078AD473-1A3F-39A3-96E5-7B86C95A8157}"/>
              </a:ext>
            </a:extLst>
          </p:cNvPr>
          <p:cNvCxnSpPr>
            <a:cxnSpLocks/>
          </p:cNvCxnSpPr>
          <p:nvPr/>
        </p:nvCxnSpPr>
        <p:spPr>
          <a:xfrm rot="10800000" flipH="1" flipV="1">
            <a:off x="1182431" y="1223738"/>
            <a:ext cx="490054" cy="9144262"/>
          </a:xfrm>
          <a:prstGeom prst="bentConnector3">
            <a:avLst>
              <a:gd name="adj1" fmla="val -4664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22A9478-2443-8294-B703-46CA21F971D5}"/>
              </a:ext>
            </a:extLst>
          </p:cNvPr>
          <p:cNvCxnSpPr>
            <a:stCxn id="199" idx="2"/>
            <a:endCxn id="98" idx="0"/>
          </p:cNvCxnSpPr>
          <p:nvPr/>
        </p:nvCxnSpPr>
        <p:spPr>
          <a:xfrm flipH="1">
            <a:off x="8098728" y="1953784"/>
            <a:ext cx="1" cy="60375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9699BEE-0DB3-340C-7D94-24E039A7EC4B}"/>
              </a:ext>
            </a:extLst>
          </p:cNvPr>
          <p:cNvCxnSpPr>
            <a:cxnSpLocks/>
            <a:stCxn id="98" idx="2"/>
            <a:endCxn id="21" idx="0"/>
          </p:cNvCxnSpPr>
          <p:nvPr/>
        </p:nvCxnSpPr>
        <p:spPr>
          <a:xfrm>
            <a:off x="8098728" y="4017627"/>
            <a:ext cx="0" cy="63672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EBC244F7-A18A-8869-39E6-173754E96CF5}"/>
              </a:ext>
            </a:extLst>
          </p:cNvPr>
          <p:cNvCxnSpPr>
            <a:cxnSpLocks/>
            <a:stCxn id="21" idx="2"/>
            <a:endCxn id="83" idx="0"/>
          </p:cNvCxnSpPr>
          <p:nvPr/>
        </p:nvCxnSpPr>
        <p:spPr>
          <a:xfrm rot="5400000">
            <a:off x="6596424" y="5893523"/>
            <a:ext cx="1281389" cy="1723221"/>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34DD6DD8-6EE9-3035-6DD3-8097BFE82BCF}"/>
              </a:ext>
            </a:extLst>
          </p:cNvPr>
          <p:cNvCxnSpPr>
            <a:cxnSpLocks/>
            <a:stCxn id="83" idx="2"/>
            <a:endCxn id="5" idx="0"/>
          </p:cNvCxnSpPr>
          <p:nvPr/>
        </p:nvCxnSpPr>
        <p:spPr>
          <a:xfrm rot="16200000" flipH="1">
            <a:off x="6349679" y="8881747"/>
            <a:ext cx="1771419" cy="1719763"/>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4E5DAD-1931-6155-0480-ABDE2A2180C2}"/>
              </a:ext>
            </a:extLst>
          </p:cNvPr>
          <p:cNvCxnSpPr>
            <a:stCxn id="21" idx="2"/>
            <a:endCxn id="85" idx="0"/>
          </p:cNvCxnSpPr>
          <p:nvPr/>
        </p:nvCxnSpPr>
        <p:spPr>
          <a:xfrm rot="16200000" flipH="1">
            <a:off x="8135140" y="6078027"/>
            <a:ext cx="1288737" cy="136156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87F42E28-C4EE-E61E-71BC-8FF6369DFFBA}"/>
              </a:ext>
            </a:extLst>
          </p:cNvPr>
          <p:cNvCxnSpPr>
            <a:cxnSpLocks/>
            <a:stCxn id="5" idx="3"/>
            <a:endCxn id="7" idx="1"/>
          </p:cNvCxnSpPr>
          <p:nvPr/>
        </p:nvCxnSpPr>
        <p:spPr>
          <a:xfrm flipV="1">
            <a:off x="9417884" y="9283783"/>
            <a:ext cx="3512127" cy="2073602"/>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0B1331E3-F58F-8870-D9FF-4E603545EB4D}"/>
              </a:ext>
            </a:extLst>
          </p:cNvPr>
          <p:cNvCxnSpPr>
            <a:stCxn id="5" idx="3"/>
            <a:endCxn id="15" idx="1"/>
          </p:cNvCxnSpPr>
          <p:nvPr/>
        </p:nvCxnSpPr>
        <p:spPr>
          <a:xfrm flipV="1">
            <a:off x="9417884" y="3794885"/>
            <a:ext cx="3506673" cy="7562500"/>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276F23A-BED3-8B32-9F21-C95D9A0C911F}"/>
              </a:ext>
            </a:extLst>
          </p:cNvPr>
          <p:cNvCxnSpPr>
            <a:stCxn id="5" idx="3"/>
            <a:endCxn id="200" idx="1"/>
          </p:cNvCxnSpPr>
          <p:nvPr/>
        </p:nvCxnSpPr>
        <p:spPr>
          <a:xfrm flipV="1">
            <a:off x="9417884" y="5635986"/>
            <a:ext cx="3506673" cy="5721399"/>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A2CC83CE-81FA-AB08-131E-5A271633C740}"/>
              </a:ext>
            </a:extLst>
          </p:cNvPr>
          <p:cNvCxnSpPr>
            <a:stCxn id="5" idx="3"/>
            <a:endCxn id="3" idx="1"/>
          </p:cNvCxnSpPr>
          <p:nvPr/>
        </p:nvCxnSpPr>
        <p:spPr>
          <a:xfrm flipV="1">
            <a:off x="9417884" y="7477087"/>
            <a:ext cx="3506673" cy="3880298"/>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AE8C46B5-6F5E-FCD4-D20F-38CE296720E9}"/>
              </a:ext>
            </a:extLst>
          </p:cNvPr>
          <p:cNvCxnSpPr>
            <a:cxnSpLocks/>
            <a:stCxn id="85" idx="2"/>
            <a:endCxn id="5" idx="0"/>
          </p:cNvCxnSpPr>
          <p:nvPr/>
        </p:nvCxnSpPr>
        <p:spPr>
          <a:xfrm rot="5400000">
            <a:off x="7895744" y="9062794"/>
            <a:ext cx="1764071" cy="1365018"/>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a:extLst>
              <a:ext uri="{FF2B5EF4-FFF2-40B4-BE49-F238E27FC236}">
                <a16:creationId xmlns:a16="http://schemas.microsoft.com/office/drawing/2014/main" id="{C0DA998B-E7BF-151E-49EF-F6BD8C931FA2}"/>
              </a:ext>
            </a:extLst>
          </p:cNvPr>
          <p:cNvCxnSpPr>
            <a:stCxn id="5" idx="3"/>
            <a:endCxn id="8" idx="1"/>
          </p:cNvCxnSpPr>
          <p:nvPr/>
        </p:nvCxnSpPr>
        <p:spPr>
          <a:xfrm flipV="1">
            <a:off x="9417884" y="11159289"/>
            <a:ext cx="3501901" cy="198096"/>
          </a:xfrm>
          <a:prstGeom prst="bentConnector3">
            <a:avLst>
              <a:gd name="adj1" fmla="val 3866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A4DCF0AE-5840-E1C3-966F-3AAB27C10273}"/>
              </a:ext>
            </a:extLst>
          </p:cNvPr>
          <p:cNvCxnSpPr>
            <a:stCxn id="5" idx="3"/>
            <a:endCxn id="9" idx="1"/>
          </p:cNvCxnSpPr>
          <p:nvPr/>
        </p:nvCxnSpPr>
        <p:spPr>
          <a:xfrm>
            <a:off x="9417884" y="11357385"/>
            <a:ext cx="3501901" cy="1643005"/>
          </a:xfrm>
          <a:prstGeom prst="bentConnector3">
            <a:avLst>
              <a:gd name="adj1" fmla="val 3831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90F676E5-D7CF-688B-4A0F-B4058360E5FC}"/>
              </a:ext>
            </a:extLst>
          </p:cNvPr>
          <p:cNvCxnSpPr>
            <a:stCxn id="15" idx="3"/>
            <a:endCxn id="10" idx="0"/>
          </p:cNvCxnSpPr>
          <p:nvPr/>
        </p:nvCxnSpPr>
        <p:spPr>
          <a:xfrm>
            <a:off x="14937713" y="3794885"/>
            <a:ext cx="1507428" cy="111105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CF114CAB-8ED0-7B71-442D-3125CF7C6ACB}"/>
              </a:ext>
            </a:extLst>
          </p:cNvPr>
          <p:cNvCxnSpPr>
            <a:stCxn id="3" idx="3"/>
            <a:endCxn id="10" idx="2"/>
          </p:cNvCxnSpPr>
          <p:nvPr/>
        </p:nvCxnSpPr>
        <p:spPr>
          <a:xfrm flipV="1">
            <a:off x="14937713" y="6366032"/>
            <a:ext cx="1507428" cy="111105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F61D12A9-B8AC-5CF2-2899-85DB909468DE}"/>
              </a:ext>
            </a:extLst>
          </p:cNvPr>
          <p:cNvCxnSpPr>
            <a:stCxn id="7" idx="3"/>
            <a:endCxn id="10" idx="2"/>
          </p:cNvCxnSpPr>
          <p:nvPr/>
        </p:nvCxnSpPr>
        <p:spPr>
          <a:xfrm flipV="1">
            <a:off x="14943167" y="6366032"/>
            <a:ext cx="1501974" cy="2917751"/>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A20A330F-60AF-2D7C-7C28-7A09362741F4}"/>
              </a:ext>
            </a:extLst>
          </p:cNvPr>
          <p:cNvCxnSpPr>
            <a:stCxn id="10" idx="3"/>
            <a:endCxn id="201" idx="3"/>
          </p:cNvCxnSpPr>
          <p:nvPr/>
        </p:nvCxnSpPr>
        <p:spPr>
          <a:xfrm flipH="1">
            <a:off x="17451094" y="5635986"/>
            <a:ext cx="625" cy="5518714"/>
          </a:xfrm>
          <a:prstGeom prst="bentConnector3">
            <a:avLst>
              <a:gd name="adj1" fmla="val -36576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14BB911-695B-C4EA-837F-7E12348298A7}"/>
              </a:ext>
            </a:extLst>
          </p:cNvPr>
          <p:cNvCxnSpPr>
            <a:stCxn id="201" idx="2"/>
            <a:endCxn id="103" idx="0"/>
          </p:cNvCxnSpPr>
          <p:nvPr/>
        </p:nvCxnSpPr>
        <p:spPr>
          <a:xfrm>
            <a:off x="16444516" y="11884746"/>
            <a:ext cx="1" cy="73004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CBABE288-4CEA-A9E8-EA9D-8393C8D4AAFE}"/>
              </a:ext>
            </a:extLst>
          </p:cNvPr>
          <p:cNvCxnSpPr>
            <a:stCxn id="200" idx="3"/>
            <a:endCxn id="10" idx="1"/>
          </p:cNvCxnSpPr>
          <p:nvPr/>
        </p:nvCxnSpPr>
        <p:spPr>
          <a:xfrm>
            <a:off x="14937713" y="5635986"/>
            <a:ext cx="500850"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7244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2975709" y="510532"/>
            <a:ext cx="7494416" cy="16730408"/>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17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38766" y="824780"/>
            <a:ext cx="2423160"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7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3703990" y="6206541"/>
            <a:ext cx="2423160"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700" dirty="0">
                <a:solidFill>
                  <a:schemeClr val="tx1"/>
                </a:solidFill>
                <a:ea typeface="Segoe UI" pitchFamily="34" charset="0"/>
                <a:cs typeface="Segoe UI" pitchFamily="34" charset="0"/>
              </a:rPr>
              <a:t>Order to cash</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38766" y="1873082"/>
            <a:ext cx="2423160"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700" dirty="0">
                <a:solidFill>
                  <a:schemeClr val="tx1"/>
                </a:solidFill>
                <a:ea typeface="Segoe UI" pitchFamily="34" charset="0"/>
                <a:cs typeface="Segoe UI" pitchFamily="34" charset="0"/>
              </a:rPr>
              <a:t>Design to retire</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3343248" y="3775491"/>
            <a:ext cx="260604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700" dirty="0">
                <a:solidFill>
                  <a:sysClr val="windowText" lastClr="000000"/>
                </a:solidFill>
                <a:ea typeface="Segoe UI" pitchFamily="34" charset="0"/>
                <a:cs typeface="Segoe UI" pitchFamily="34" charset="0"/>
              </a:rPr>
              <a:t>Define product policies</a:t>
            </a:r>
          </a:p>
        </p:txBody>
      </p:sp>
      <p:sp>
        <p:nvSpPr>
          <p:cNvPr id="90" name="Flowchart: Predefined Process 89">
            <a:extLst>
              <a:ext uri="{FF2B5EF4-FFF2-40B4-BE49-F238E27FC236}">
                <a16:creationId xmlns:a16="http://schemas.microsoft.com/office/drawing/2014/main" id="{73620F1D-425E-82D8-3466-DA5D9F21B266}"/>
              </a:ext>
            </a:extLst>
          </p:cNvPr>
          <p:cNvSpPr/>
          <p:nvPr/>
        </p:nvSpPr>
        <p:spPr bwMode="auto">
          <a:xfrm>
            <a:off x="10633184" y="7553918"/>
            <a:ext cx="242316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700" dirty="0">
                <a:solidFill>
                  <a:schemeClr val="bg1"/>
                </a:solidFill>
                <a:ea typeface="Segoe UI" pitchFamily="34" charset="0"/>
                <a:cs typeface="Segoe UI" pitchFamily="34" charset="0"/>
              </a:rPr>
              <a:t>Introduce new products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3343248" y="1873082"/>
            <a:ext cx="2606040"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700" dirty="0">
                <a:solidFill>
                  <a:schemeClr val="bg1"/>
                </a:solidFill>
                <a:ea typeface="Segoe UI" pitchFamily="34" charset="0"/>
                <a:cs typeface="Segoe UI" pitchFamily="34" charset="0"/>
              </a:rPr>
              <a:t>Define product catalog and strategy</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7031138" y="3775491"/>
            <a:ext cx="260604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700" dirty="0">
                <a:solidFill>
                  <a:sysClr val="windowText" lastClr="000000"/>
                </a:solidFill>
                <a:ea typeface="Segoe UI" pitchFamily="34" charset="0"/>
                <a:cs typeface="Segoe UI" pitchFamily="34" charset="0"/>
              </a:rPr>
              <a:t>Define product types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031138" y="5698107"/>
            <a:ext cx="260604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700" dirty="0">
                <a:solidFill>
                  <a:sysClr val="windowText" lastClr="000000"/>
                </a:solidFill>
                <a:ea typeface="Segoe UI" pitchFamily="34" charset="0"/>
                <a:cs typeface="Segoe UI" pitchFamily="34" charset="0"/>
              </a:rPr>
              <a:t>Define product lines</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7030681" y="7553918"/>
            <a:ext cx="260695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700" dirty="0">
                <a:solidFill>
                  <a:sysClr val="windowText" lastClr="000000"/>
                </a:solidFill>
                <a:ea typeface="Segoe UI" pitchFamily="34" charset="0"/>
                <a:cs typeface="Segoe UI" pitchFamily="34" charset="0"/>
              </a:rPr>
              <a:t>Organize products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3703988" y="17228010"/>
            <a:ext cx="2423160"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700" dirty="0">
                <a:solidFill>
                  <a:schemeClr val="tx1"/>
                </a:solidFill>
                <a:ea typeface="Segoe UI" pitchFamily="34" charset="0"/>
                <a:cs typeface="Segoe UI" pitchFamily="34" charset="0"/>
              </a:rPr>
              <a:t>End</a:t>
            </a:r>
          </a:p>
        </p:txBody>
      </p:sp>
      <p:cxnSp>
        <p:nvCxnSpPr>
          <p:cNvPr id="124" name="Straight Arrow Connector 123">
            <a:extLst>
              <a:ext uri="{FF2B5EF4-FFF2-40B4-BE49-F238E27FC236}">
                <a16:creationId xmlns:a16="http://schemas.microsoft.com/office/drawing/2014/main" id="{26498058-C5F3-DB9B-DDEC-6D0F4A4A8BE2}"/>
              </a:ext>
            </a:extLst>
          </p:cNvPr>
          <p:cNvCxnSpPr>
            <a:cxnSpLocks/>
            <a:stCxn id="84" idx="3"/>
            <a:endCxn id="96" idx="1"/>
          </p:cNvCxnSpPr>
          <p:nvPr/>
        </p:nvCxnSpPr>
        <p:spPr>
          <a:xfrm>
            <a:off x="2461926" y="2603128"/>
            <a:ext cx="881322"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E889332-4BBB-AD81-DC6C-DD073A6F1C2F}"/>
              </a:ext>
            </a:extLst>
          </p:cNvPr>
          <p:cNvSpPr/>
          <p:nvPr/>
        </p:nvSpPr>
        <p:spPr bwMode="auto">
          <a:xfrm>
            <a:off x="13703990" y="8090624"/>
            <a:ext cx="2423160"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700" dirty="0">
                <a:solidFill>
                  <a:schemeClr val="tx1"/>
                </a:solidFill>
                <a:ea typeface="Segoe UI" pitchFamily="34" charset="0"/>
                <a:cs typeface="Segoe UI" pitchFamily="34" charset="0"/>
              </a:rPr>
              <a:t>Plan to produce</a:t>
            </a:r>
          </a:p>
        </p:txBody>
      </p:sp>
      <p:sp>
        <p:nvSpPr>
          <p:cNvPr id="7" name="Rectangle 6">
            <a:extLst>
              <a:ext uri="{FF2B5EF4-FFF2-40B4-BE49-F238E27FC236}">
                <a16:creationId xmlns:a16="http://schemas.microsoft.com/office/drawing/2014/main" id="{7C5426C8-43E9-CB6D-EC2F-B7AFDCB2FC19}"/>
              </a:ext>
            </a:extLst>
          </p:cNvPr>
          <p:cNvSpPr/>
          <p:nvPr/>
        </p:nvSpPr>
        <p:spPr bwMode="auto">
          <a:xfrm>
            <a:off x="13703989" y="9967240"/>
            <a:ext cx="2423160"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700" dirty="0">
                <a:solidFill>
                  <a:schemeClr val="tx1"/>
                </a:solidFill>
                <a:ea typeface="Segoe UI" pitchFamily="34" charset="0"/>
                <a:cs typeface="Segoe UI" pitchFamily="34" charset="0"/>
              </a:rPr>
              <a:t>Procure to pay</a:t>
            </a:r>
          </a:p>
        </p:txBody>
      </p:sp>
      <p:sp>
        <p:nvSpPr>
          <p:cNvPr id="8" name="Rectangle 7">
            <a:extLst>
              <a:ext uri="{FF2B5EF4-FFF2-40B4-BE49-F238E27FC236}">
                <a16:creationId xmlns:a16="http://schemas.microsoft.com/office/drawing/2014/main" id="{CC08D020-4065-5ED8-4C4E-F8836B6C59BB}"/>
              </a:ext>
            </a:extLst>
          </p:cNvPr>
          <p:cNvSpPr/>
          <p:nvPr/>
        </p:nvSpPr>
        <p:spPr bwMode="auto">
          <a:xfrm>
            <a:off x="13703989" y="11895442"/>
            <a:ext cx="2423160"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700" dirty="0">
                <a:solidFill>
                  <a:schemeClr val="tx1"/>
                </a:solidFill>
                <a:ea typeface="Segoe UI" pitchFamily="34" charset="0"/>
                <a:cs typeface="Segoe UI" pitchFamily="34" charset="0"/>
              </a:rPr>
              <a:t>Inventory to deliver</a:t>
            </a:r>
          </a:p>
        </p:txBody>
      </p:sp>
      <p:sp>
        <p:nvSpPr>
          <p:cNvPr id="9" name="Rectangle 8">
            <a:extLst>
              <a:ext uri="{FF2B5EF4-FFF2-40B4-BE49-F238E27FC236}">
                <a16:creationId xmlns:a16="http://schemas.microsoft.com/office/drawing/2014/main" id="{6E255E6D-0D49-CBAD-5038-54026D1CF7B3}"/>
              </a:ext>
            </a:extLst>
          </p:cNvPr>
          <p:cNvSpPr/>
          <p:nvPr/>
        </p:nvSpPr>
        <p:spPr bwMode="auto">
          <a:xfrm>
            <a:off x="13703990" y="13823644"/>
            <a:ext cx="2423160"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700" dirty="0">
                <a:solidFill>
                  <a:schemeClr val="tx1"/>
                </a:solidFill>
                <a:ea typeface="Segoe UI" pitchFamily="34" charset="0"/>
                <a:cs typeface="Segoe UI" pitchFamily="34" charset="0"/>
              </a:rPr>
              <a:t>Record to report</a:t>
            </a:r>
          </a:p>
        </p:txBody>
      </p:sp>
      <p:cxnSp>
        <p:nvCxnSpPr>
          <p:cNvPr id="24" name="Straight Arrow Connector 23">
            <a:extLst>
              <a:ext uri="{FF2B5EF4-FFF2-40B4-BE49-F238E27FC236}">
                <a16:creationId xmlns:a16="http://schemas.microsoft.com/office/drawing/2014/main" id="{E55E9715-E731-C440-F816-827772B2BC3E}"/>
              </a:ext>
            </a:extLst>
          </p:cNvPr>
          <p:cNvCxnSpPr>
            <a:cxnSpLocks/>
            <a:stCxn id="96" idx="2"/>
            <a:endCxn id="86" idx="0"/>
          </p:cNvCxnSpPr>
          <p:nvPr/>
        </p:nvCxnSpPr>
        <p:spPr>
          <a:xfrm>
            <a:off x="4646268" y="3333174"/>
            <a:ext cx="0" cy="44231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4035D5A-B666-0D62-41A2-C5B3B17DE6DA}"/>
              </a:ext>
            </a:extLst>
          </p:cNvPr>
          <p:cNvCxnSpPr>
            <a:cxnSpLocks/>
            <a:stCxn id="86" idx="3"/>
            <a:endCxn id="97" idx="1"/>
          </p:cNvCxnSpPr>
          <p:nvPr/>
        </p:nvCxnSpPr>
        <p:spPr>
          <a:xfrm>
            <a:off x="5949288" y="4505537"/>
            <a:ext cx="1081850"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0BD3C9B-6B7E-8E93-B349-9287A29EE634}"/>
              </a:ext>
            </a:extLst>
          </p:cNvPr>
          <p:cNvCxnSpPr>
            <a:cxnSpLocks/>
            <a:stCxn id="97" idx="2"/>
            <a:endCxn id="98" idx="0"/>
          </p:cNvCxnSpPr>
          <p:nvPr/>
        </p:nvCxnSpPr>
        <p:spPr>
          <a:xfrm>
            <a:off x="8334158" y="5235583"/>
            <a:ext cx="0" cy="46252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7AC3C1F1-542F-DB32-63ED-61B85340B5ED}"/>
              </a:ext>
            </a:extLst>
          </p:cNvPr>
          <p:cNvCxnSpPr>
            <a:cxnSpLocks/>
            <a:stCxn id="15" idx="3"/>
            <a:endCxn id="9" idx="3"/>
          </p:cNvCxnSpPr>
          <p:nvPr/>
        </p:nvCxnSpPr>
        <p:spPr>
          <a:xfrm>
            <a:off x="16127150" y="6936587"/>
            <a:ext cx="12700" cy="761710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18854C5F-EA9F-8A97-07FC-07FEF9DF3E10}"/>
              </a:ext>
            </a:extLst>
          </p:cNvPr>
          <p:cNvCxnSpPr>
            <a:cxnSpLocks/>
            <a:stCxn id="6" idx="3"/>
            <a:endCxn id="9" idx="3"/>
          </p:cNvCxnSpPr>
          <p:nvPr/>
        </p:nvCxnSpPr>
        <p:spPr>
          <a:xfrm>
            <a:off x="16127150" y="8820670"/>
            <a:ext cx="12700" cy="5733020"/>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9135C77B-FFC3-FE79-6818-6D05E753EAB6}"/>
              </a:ext>
            </a:extLst>
          </p:cNvPr>
          <p:cNvCxnSpPr>
            <a:cxnSpLocks/>
            <a:stCxn id="7" idx="3"/>
            <a:endCxn id="9" idx="3"/>
          </p:cNvCxnSpPr>
          <p:nvPr/>
        </p:nvCxnSpPr>
        <p:spPr>
          <a:xfrm>
            <a:off x="16127149" y="10697286"/>
            <a:ext cx="1" cy="3856404"/>
          </a:xfrm>
          <a:prstGeom prst="bentConnector3">
            <a:avLst>
              <a:gd name="adj1" fmla="val 228601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56BF229-016E-3726-DD40-55A1A0C0E6BB}"/>
              </a:ext>
            </a:extLst>
          </p:cNvPr>
          <p:cNvCxnSpPr>
            <a:cxnSpLocks/>
            <a:stCxn id="8" idx="3"/>
            <a:endCxn id="9" idx="3"/>
          </p:cNvCxnSpPr>
          <p:nvPr/>
        </p:nvCxnSpPr>
        <p:spPr>
          <a:xfrm>
            <a:off x="16127149" y="12625488"/>
            <a:ext cx="1" cy="1928202"/>
          </a:xfrm>
          <a:prstGeom prst="bentConnector3">
            <a:avLst>
              <a:gd name="adj1" fmla="val 228601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1C002AD-85E7-04A1-3C19-F15FEC0A4DB7}"/>
              </a:ext>
            </a:extLst>
          </p:cNvPr>
          <p:cNvCxnSpPr>
            <a:cxnSpLocks/>
            <a:stCxn id="9" idx="2"/>
            <a:endCxn id="103" idx="0"/>
          </p:cNvCxnSpPr>
          <p:nvPr/>
        </p:nvCxnSpPr>
        <p:spPr>
          <a:xfrm flipH="1">
            <a:off x="14915568" y="15283736"/>
            <a:ext cx="2" cy="194427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DD53CEBD-4956-60E6-55D3-619A1E2FCC73}"/>
              </a:ext>
            </a:extLst>
          </p:cNvPr>
          <p:cNvCxnSpPr>
            <a:cxnSpLocks/>
            <a:stCxn id="14" idx="2"/>
            <a:endCxn id="84" idx="0"/>
          </p:cNvCxnSpPr>
          <p:nvPr/>
        </p:nvCxnSpPr>
        <p:spPr>
          <a:xfrm>
            <a:off x="1250346" y="1517956"/>
            <a:ext cx="0" cy="35512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B20C216C-FB97-51A8-4366-438BAF2B505D}"/>
              </a:ext>
            </a:extLst>
          </p:cNvPr>
          <p:cNvCxnSpPr>
            <a:cxnSpLocks/>
            <a:stCxn id="90" idx="3"/>
            <a:endCxn id="15" idx="1"/>
          </p:cNvCxnSpPr>
          <p:nvPr/>
        </p:nvCxnSpPr>
        <p:spPr>
          <a:xfrm flipV="1">
            <a:off x="13056344" y="6936587"/>
            <a:ext cx="647646" cy="1347377"/>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5D5A050-BDF6-97D6-496D-0447AE4FC395}"/>
              </a:ext>
            </a:extLst>
          </p:cNvPr>
          <p:cNvCxnSpPr>
            <a:cxnSpLocks/>
            <a:stCxn id="90" idx="3"/>
            <a:endCxn id="6" idx="1"/>
          </p:cNvCxnSpPr>
          <p:nvPr/>
        </p:nvCxnSpPr>
        <p:spPr>
          <a:xfrm>
            <a:off x="13056344" y="8283964"/>
            <a:ext cx="647646" cy="53670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F58205C1-28AF-D28E-CC75-587C41B5EEC7}"/>
              </a:ext>
            </a:extLst>
          </p:cNvPr>
          <p:cNvCxnSpPr>
            <a:cxnSpLocks/>
            <a:stCxn id="90" idx="3"/>
            <a:endCxn id="8" idx="1"/>
          </p:cNvCxnSpPr>
          <p:nvPr/>
        </p:nvCxnSpPr>
        <p:spPr>
          <a:xfrm>
            <a:off x="13056344" y="8283964"/>
            <a:ext cx="647645" cy="4341524"/>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3B3E670B-FD68-9F02-6F51-72F6E3B98788}"/>
              </a:ext>
            </a:extLst>
          </p:cNvPr>
          <p:cNvCxnSpPr>
            <a:cxnSpLocks/>
            <a:stCxn id="90" idx="3"/>
            <a:endCxn id="7" idx="1"/>
          </p:cNvCxnSpPr>
          <p:nvPr/>
        </p:nvCxnSpPr>
        <p:spPr>
          <a:xfrm>
            <a:off x="13056344" y="8283964"/>
            <a:ext cx="647645" cy="241332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Flowchart: Predefined Process 4">
            <a:extLst>
              <a:ext uri="{FF2B5EF4-FFF2-40B4-BE49-F238E27FC236}">
                <a16:creationId xmlns:a16="http://schemas.microsoft.com/office/drawing/2014/main" id="{B1830120-2C12-B64A-56D1-0E477CA522ED}"/>
              </a:ext>
            </a:extLst>
          </p:cNvPr>
          <p:cNvSpPr/>
          <p:nvPr/>
        </p:nvSpPr>
        <p:spPr bwMode="auto">
          <a:xfrm>
            <a:off x="3343248" y="5682536"/>
            <a:ext cx="260604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700" dirty="0">
                <a:solidFill>
                  <a:sysClr val="windowText" lastClr="000000"/>
                </a:solidFill>
                <a:ea typeface="Segoe UI" pitchFamily="34" charset="0"/>
                <a:cs typeface="Segoe UI" pitchFamily="34" charset="0"/>
              </a:rPr>
              <a:t>Determine product attributes</a:t>
            </a:r>
          </a:p>
        </p:txBody>
      </p:sp>
      <p:sp>
        <p:nvSpPr>
          <p:cNvPr id="10" name="Flowchart: Predefined Process 9">
            <a:extLst>
              <a:ext uri="{FF2B5EF4-FFF2-40B4-BE49-F238E27FC236}">
                <a16:creationId xmlns:a16="http://schemas.microsoft.com/office/drawing/2014/main" id="{8D462443-DE58-EB9A-0F94-54B17D9C5083}"/>
              </a:ext>
            </a:extLst>
          </p:cNvPr>
          <p:cNvSpPr/>
          <p:nvPr/>
        </p:nvSpPr>
        <p:spPr bwMode="auto">
          <a:xfrm>
            <a:off x="3343247" y="7553918"/>
            <a:ext cx="260604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700" dirty="0">
                <a:solidFill>
                  <a:sysClr val="windowText" lastClr="000000"/>
                </a:solidFill>
                <a:ea typeface="Segoe UI" pitchFamily="34" charset="0"/>
                <a:cs typeface="Segoe UI" pitchFamily="34" charset="0"/>
              </a:rPr>
              <a:t>Assign product attributes</a:t>
            </a:r>
          </a:p>
        </p:txBody>
      </p:sp>
      <p:sp>
        <p:nvSpPr>
          <p:cNvPr id="11" name="Flowchart: Predefined Process 10">
            <a:extLst>
              <a:ext uri="{FF2B5EF4-FFF2-40B4-BE49-F238E27FC236}">
                <a16:creationId xmlns:a16="http://schemas.microsoft.com/office/drawing/2014/main" id="{51BA057D-AA9E-2D41-09D1-659368A600D0}"/>
              </a:ext>
            </a:extLst>
          </p:cNvPr>
          <p:cNvSpPr/>
          <p:nvPr/>
        </p:nvSpPr>
        <p:spPr bwMode="auto">
          <a:xfrm>
            <a:off x="3341310" y="11455271"/>
            <a:ext cx="260604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700" dirty="0">
                <a:solidFill>
                  <a:sysClr val="windowText" lastClr="000000"/>
                </a:solidFill>
                <a:ea typeface="Segoe UI" pitchFamily="34" charset="0"/>
                <a:cs typeface="Segoe UI" pitchFamily="34" charset="0"/>
              </a:rPr>
              <a:t>Maintain product attributes</a:t>
            </a:r>
          </a:p>
        </p:txBody>
      </p:sp>
      <p:sp>
        <p:nvSpPr>
          <p:cNvPr id="13" name="Flowchart: Predefined Process 12">
            <a:extLst>
              <a:ext uri="{FF2B5EF4-FFF2-40B4-BE49-F238E27FC236}">
                <a16:creationId xmlns:a16="http://schemas.microsoft.com/office/drawing/2014/main" id="{C16E0D73-4D01-6ADD-B6E7-9C1E68ADBD2F}"/>
              </a:ext>
            </a:extLst>
          </p:cNvPr>
          <p:cNvSpPr/>
          <p:nvPr/>
        </p:nvSpPr>
        <p:spPr bwMode="auto">
          <a:xfrm>
            <a:off x="7015708" y="9543339"/>
            <a:ext cx="26369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700" dirty="0">
                <a:solidFill>
                  <a:sysClr val="windowText" lastClr="000000"/>
                </a:solidFill>
                <a:ea typeface="Segoe UI" pitchFamily="34" charset="0"/>
                <a:cs typeface="Segoe UI" pitchFamily="34" charset="0"/>
              </a:rPr>
              <a:t>Determine product mix for a retail channel</a:t>
            </a:r>
          </a:p>
        </p:txBody>
      </p:sp>
      <p:sp>
        <p:nvSpPr>
          <p:cNvPr id="16" name="Flowchart: Predefined Process 15">
            <a:extLst>
              <a:ext uri="{FF2B5EF4-FFF2-40B4-BE49-F238E27FC236}">
                <a16:creationId xmlns:a16="http://schemas.microsoft.com/office/drawing/2014/main" id="{683A4C02-F160-441D-2242-DA9AAB70BC10}"/>
              </a:ext>
            </a:extLst>
          </p:cNvPr>
          <p:cNvSpPr/>
          <p:nvPr/>
        </p:nvSpPr>
        <p:spPr bwMode="auto">
          <a:xfrm>
            <a:off x="7022732" y="15339745"/>
            <a:ext cx="26369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700" dirty="0">
                <a:solidFill>
                  <a:sysClr val="windowText" lastClr="000000"/>
                </a:solidFill>
                <a:ea typeface="Segoe UI" pitchFamily="34" charset="0"/>
                <a:cs typeface="Segoe UI" pitchFamily="34" charset="0"/>
              </a:rPr>
              <a:t>Maintain product catalog</a:t>
            </a:r>
          </a:p>
        </p:txBody>
      </p:sp>
      <p:sp>
        <p:nvSpPr>
          <p:cNvPr id="17" name="Flowchart: Predefined Process 16">
            <a:extLst>
              <a:ext uri="{FF2B5EF4-FFF2-40B4-BE49-F238E27FC236}">
                <a16:creationId xmlns:a16="http://schemas.microsoft.com/office/drawing/2014/main" id="{B37DB8C7-9389-9796-531A-4A16821CB32B}"/>
              </a:ext>
            </a:extLst>
          </p:cNvPr>
          <p:cNvSpPr/>
          <p:nvPr/>
        </p:nvSpPr>
        <p:spPr bwMode="auto">
          <a:xfrm>
            <a:off x="7015708" y="11465955"/>
            <a:ext cx="26369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700" dirty="0">
                <a:solidFill>
                  <a:sysClr val="windowText" lastClr="000000"/>
                </a:solidFill>
                <a:ea typeface="Segoe UI" pitchFamily="34" charset="0"/>
                <a:cs typeface="Segoe UI" pitchFamily="34" charset="0"/>
              </a:rPr>
              <a:t>Relate merchandising plan to channels and customers</a:t>
            </a:r>
          </a:p>
        </p:txBody>
      </p:sp>
      <p:sp>
        <p:nvSpPr>
          <p:cNvPr id="19" name="Diamond 18">
            <a:extLst>
              <a:ext uri="{FF2B5EF4-FFF2-40B4-BE49-F238E27FC236}">
                <a16:creationId xmlns:a16="http://schemas.microsoft.com/office/drawing/2014/main" id="{A65559B3-DF45-CC5E-A2D2-B166998DCDA7}"/>
              </a:ext>
            </a:extLst>
          </p:cNvPr>
          <p:cNvSpPr/>
          <p:nvPr/>
        </p:nvSpPr>
        <p:spPr bwMode="auto">
          <a:xfrm>
            <a:off x="3108928" y="9423286"/>
            <a:ext cx="3070805" cy="1700197"/>
          </a:xfrm>
          <a:prstGeom prst="diamond">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700" dirty="0">
                <a:solidFill>
                  <a:schemeClr val="tx1"/>
                </a:solidFill>
                <a:ea typeface="Segoe UI" pitchFamily="34" charset="0"/>
                <a:cs typeface="Segoe UI" pitchFamily="34" charset="0"/>
              </a:rPr>
              <a:t>Is update required?</a:t>
            </a:r>
          </a:p>
        </p:txBody>
      </p:sp>
      <p:sp>
        <p:nvSpPr>
          <p:cNvPr id="31" name="Diamond 30">
            <a:extLst>
              <a:ext uri="{FF2B5EF4-FFF2-40B4-BE49-F238E27FC236}">
                <a16:creationId xmlns:a16="http://schemas.microsoft.com/office/drawing/2014/main" id="{7283345E-367E-80F1-7FCD-CC35039B44DC}"/>
              </a:ext>
            </a:extLst>
          </p:cNvPr>
          <p:cNvSpPr/>
          <p:nvPr/>
        </p:nvSpPr>
        <p:spPr bwMode="auto">
          <a:xfrm>
            <a:off x="6798755" y="13268517"/>
            <a:ext cx="3070805" cy="1700197"/>
          </a:xfrm>
          <a:prstGeom prst="diamond">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700" dirty="0">
                <a:solidFill>
                  <a:schemeClr val="tx1"/>
                </a:solidFill>
                <a:ea typeface="Segoe UI" pitchFamily="34" charset="0"/>
                <a:cs typeface="Segoe UI" pitchFamily="34" charset="0"/>
              </a:rPr>
              <a:t>Is update required?</a:t>
            </a:r>
          </a:p>
        </p:txBody>
      </p:sp>
      <p:cxnSp>
        <p:nvCxnSpPr>
          <p:cNvPr id="32" name="Straight Arrow Connector 31">
            <a:extLst>
              <a:ext uri="{FF2B5EF4-FFF2-40B4-BE49-F238E27FC236}">
                <a16:creationId xmlns:a16="http://schemas.microsoft.com/office/drawing/2014/main" id="{72AFDFE1-2E49-C625-3502-DA62D7BFA63D}"/>
              </a:ext>
            </a:extLst>
          </p:cNvPr>
          <p:cNvCxnSpPr>
            <a:cxnSpLocks/>
            <a:stCxn id="86" idx="2"/>
            <a:endCxn id="5" idx="0"/>
          </p:cNvCxnSpPr>
          <p:nvPr/>
        </p:nvCxnSpPr>
        <p:spPr>
          <a:xfrm>
            <a:off x="4646268" y="5235583"/>
            <a:ext cx="0" cy="44695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D869C35-A992-2DBF-D223-24E801B83DF3}"/>
              </a:ext>
            </a:extLst>
          </p:cNvPr>
          <p:cNvCxnSpPr>
            <a:cxnSpLocks/>
            <a:stCxn id="5" idx="2"/>
            <a:endCxn id="10" idx="0"/>
          </p:cNvCxnSpPr>
          <p:nvPr/>
        </p:nvCxnSpPr>
        <p:spPr>
          <a:xfrm flipH="1">
            <a:off x="4646267" y="7142628"/>
            <a:ext cx="1" cy="41129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8B30F18-8BAC-FF10-6C27-5CA9D3ED86D6}"/>
              </a:ext>
            </a:extLst>
          </p:cNvPr>
          <p:cNvCxnSpPr>
            <a:cxnSpLocks/>
            <a:stCxn id="10" idx="2"/>
            <a:endCxn id="19" idx="0"/>
          </p:cNvCxnSpPr>
          <p:nvPr/>
        </p:nvCxnSpPr>
        <p:spPr>
          <a:xfrm flipH="1">
            <a:off x="4644331" y="9014010"/>
            <a:ext cx="1936" cy="40927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C879AFD-9EC6-6BCF-C1CA-73108A3272E4}"/>
              </a:ext>
            </a:extLst>
          </p:cNvPr>
          <p:cNvCxnSpPr>
            <a:cxnSpLocks/>
            <a:stCxn id="19" idx="2"/>
            <a:endCxn id="11" idx="0"/>
          </p:cNvCxnSpPr>
          <p:nvPr/>
        </p:nvCxnSpPr>
        <p:spPr>
          <a:xfrm flipH="1">
            <a:off x="4644330" y="11123483"/>
            <a:ext cx="1" cy="33178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56ED39C-C59B-0B80-223C-98FAE2A728F1}"/>
              </a:ext>
            </a:extLst>
          </p:cNvPr>
          <p:cNvCxnSpPr>
            <a:cxnSpLocks/>
            <a:stCxn id="98" idx="2"/>
            <a:endCxn id="99" idx="0"/>
          </p:cNvCxnSpPr>
          <p:nvPr/>
        </p:nvCxnSpPr>
        <p:spPr>
          <a:xfrm>
            <a:off x="8334158" y="7158199"/>
            <a:ext cx="0" cy="39571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2B399996-578C-5ACF-C0A5-ED1E7BC3D932}"/>
              </a:ext>
            </a:extLst>
          </p:cNvPr>
          <p:cNvCxnSpPr>
            <a:cxnSpLocks/>
            <a:stCxn id="99" idx="2"/>
            <a:endCxn id="13" idx="0"/>
          </p:cNvCxnSpPr>
          <p:nvPr/>
        </p:nvCxnSpPr>
        <p:spPr>
          <a:xfrm>
            <a:off x="8334158" y="9014010"/>
            <a:ext cx="0" cy="5293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634DCAE-7071-7A0B-08EB-59820550E950}"/>
              </a:ext>
            </a:extLst>
          </p:cNvPr>
          <p:cNvCxnSpPr>
            <a:cxnSpLocks/>
            <a:stCxn id="13" idx="2"/>
            <a:endCxn id="17" idx="0"/>
          </p:cNvCxnSpPr>
          <p:nvPr/>
        </p:nvCxnSpPr>
        <p:spPr>
          <a:xfrm>
            <a:off x="8334158" y="11003431"/>
            <a:ext cx="0" cy="46252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82D2F63-584A-3EB1-55DE-A27303DA3264}"/>
              </a:ext>
            </a:extLst>
          </p:cNvPr>
          <p:cNvCxnSpPr>
            <a:cxnSpLocks/>
            <a:stCxn id="17" idx="2"/>
            <a:endCxn id="31" idx="0"/>
          </p:cNvCxnSpPr>
          <p:nvPr/>
        </p:nvCxnSpPr>
        <p:spPr>
          <a:xfrm>
            <a:off x="8334158" y="12926047"/>
            <a:ext cx="0" cy="34247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6EAA2FF-6222-B3A3-ED98-2077B73D26D5}"/>
              </a:ext>
            </a:extLst>
          </p:cNvPr>
          <p:cNvCxnSpPr>
            <a:cxnSpLocks/>
            <a:stCxn id="31" idx="2"/>
            <a:endCxn id="16" idx="0"/>
          </p:cNvCxnSpPr>
          <p:nvPr/>
        </p:nvCxnSpPr>
        <p:spPr>
          <a:xfrm>
            <a:off x="8334158" y="14968714"/>
            <a:ext cx="7024" cy="3710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Flowchart: Predefined Process 68">
            <a:extLst>
              <a:ext uri="{FF2B5EF4-FFF2-40B4-BE49-F238E27FC236}">
                <a16:creationId xmlns:a16="http://schemas.microsoft.com/office/drawing/2014/main" id="{0B2921D1-9478-11F0-E22C-E944E890DD8E}"/>
              </a:ext>
            </a:extLst>
          </p:cNvPr>
          <p:cNvSpPr/>
          <p:nvPr/>
        </p:nvSpPr>
        <p:spPr bwMode="auto">
          <a:xfrm>
            <a:off x="14028" y="7553918"/>
            <a:ext cx="242316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700" dirty="0">
                <a:solidFill>
                  <a:schemeClr val="bg1"/>
                </a:solidFill>
                <a:ea typeface="Segoe UI" pitchFamily="34" charset="0"/>
                <a:cs typeface="Segoe UI" pitchFamily="34" charset="0"/>
              </a:rPr>
              <a:t>Introduce new products</a:t>
            </a:r>
          </a:p>
        </p:txBody>
      </p:sp>
      <p:cxnSp>
        <p:nvCxnSpPr>
          <p:cNvPr id="71" name="Straight Arrow Connector 70">
            <a:extLst>
              <a:ext uri="{FF2B5EF4-FFF2-40B4-BE49-F238E27FC236}">
                <a16:creationId xmlns:a16="http://schemas.microsoft.com/office/drawing/2014/main" id="{6A6C407C-2E31-9C17-3F81-FE34CBC19950}"/>
              </a:ext>
            </a:extLst>
          </p:cNvPr>
          <p:cNvCxnSpPr>
            <a:cxnSpLocks/>
            <a:stCxn id="69" idx="3"/>
            <a:endCxn id="10" idx="1"/>
          </p:cNvCxnSpPr>
          <p:nvPr/>
        </p:nvCxnSpPr>
        <p:spPr>
          <a:xfrm>
            <a:off x="2437188" y="8283964"/>
            <a:ext cx="906059"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8ECDE901-DE38-BEE8-9B7C-FA7F4DE52537}"/>
              </a:ext>
            </a:extLst>
          </p:cNvPr>
          <p:cNvCxnSpPr>
            <a:cxnSpLocks/>
            <a:stCxn id="99" idx="3"/>
            <a:endCxn id="90" idx="1"/>
          </p:cNvCxnSpPr>
          <p:nvPr/>
        </p:nvCxnSpPr>
        <p:spPr>
          <a:xfrm>
            <a:off x="9637635" y="8283964"/>
            <a:ext cx="995549"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A0FCBD8-EB4B-93F5-DBF5-BBBDA94FF179}"/>
              </a:ext>
            </a:extLst>
          </p:cNvPr>
          <p:cNvCxnSpPr>
            <a:cxnSpLocks/>
            <a:stCxn id="16" idx="3"/>
            <a:endCxn id="103" idx="1"/>
          </p:cNvCxnSpPr>
          <p:nvPr/>
        </p:nvCxnSpPr>
        <p:spPr>
          <a:xfrm>
            <a:off x="9659632" y="16069791"/>
            <a:ext cx="4044356" cy="1504807"/>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153B798A-6D10-11D1-AAA6-80EE41C7828C}"/>
              </a:ext>
            </a:extLst>
          </p:cNvPr>
          <p:cNvCxnSpPr>
            <a:cxnSpLocks/>
            <a:stCxn id="31" idx="3"/>
            <a:endCxn id="103" idx="1"/>
          </p:cNvCxnSpPr>
          <p:nvPr/>
        </p:nvCxnSpPr>
        <p:spPr>
          <a:xfrm>
            <a:off x="9869560" y="14118616"/>
            <a:ext cx="3834428" cy="3455982"/>
          </a:xfrm>
          <a:prstGeom prst="bentConnector3">
            <a:avLst>
              <a:gd name="adj1" fmla="val 4689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2197EF51-034E-49E4-AB9D-E5C162B6FA57}"/>
              </a:ext>
            </a:extLst>
          </p:cNvPr>
          <p:cNvCxnSpPr>
            <a:cxnSpLocks/>
            <a:stCxn id="19" idx="1"/>
            <a:endCxn id="103" idx="1"/>
          </p:cNvCxnSpPr>
          <p:nvPr/>
        </p:nvCxnSpPr>
        <p:spPr>
          <a:xfrm rot="10800000" flipH="1" flipV="1">
            <a:off x="3108928" y="10273384"/>
            <a:ext cx="10595060" cy="7301213"/>
          </a:xfrm>
          <a:prstGeom prst="bentConnector3">
            <a:avLst>
              <a:gd name="adj1" fmla="val -384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9297700-BED4-75FA-9EA7-ABF4949757C1}"/>
              </a:ext>
            </a:extLst>
          </p:cNvPr>
          <p:cNvSpPr txBox="1"/>
          <p:nvPr/>
        </p:nvSpPr>
        <p:spPr>
          <a:xfrm>
            <a:off x="2286000" y="10273384"/>
            <a:ext cx="526650" cy="261610"/>
          </a:xfrm>
          <a:prstGeom prst="rect">
            <a:avLst/>
          </a:prstGeom>
          <a:noFill/>
        </p:spPr>
        <p:txBody>
          <a:bodyPr wrap="square" lIns="0" tIns="0" rIns="0" bIns="0" rtlCol="0">
            <a:spAutoFit/>
          </a:bodyPr>
          <a:lstStyle/>
          <a:p>
            <a:pPr algn="l"/>
            <a:r>
              <a:rPr lang="en-US" sz="1700" dirty="0"/>
              <a:t>No</a:t>
            </a:r>
          </a:p>
        </p:txBody>
      </p:sp>
      <p:sp>
        <p:nvSpPr>
          <p:cNvPr id="93" name="TextBox 92">
            <a:extLst>
              <a:ext uri="{FF2B5EF4-FFF2-40B4-BE49-F238E27FC236}">
                <a16:creationId xmlns:a16="http://schemas.microsoft.com/office/drawing/2014/main" id="{72919A59-2D88-B298-96D1-B5F494F87D0A}"/>
              </a:ext>
            </a:extLst>
          </p:cNvPr>
          <p:cNvSpPr txBox="1"/>
          <p:nvPr/>
        </p:nvSpPr>
        <p:spPr>
          <a:xfrm>
            <a:off x="11155055" y="13793185"/>
            <a:ext cx="526650" cy="261610"/>
          </a:xfrm>
          <a:prstGeom prst="rect">
            <a:avLst/>
          </a:prstGeom>
          <a:noFill/>
        </p:spPr>
        <p:txBody>
          <a:bodyPr wrap="square" lIns="0" tIns="0" rIns="0" bIns="0" rtlCol="0">
            <a:spAutoFit/>
          </a:bodyPr>
          <a:lstStyle/>
          <a:p>
            <a:pPr algn="l"/>
            <a:r>
              <a:rPr lang="en-US" sz="1700" dirty="0"/>
              <a:t>No</a:t>
            </a:r>
          </a:p>
        </p:txBody>
      </p:sp>
      <p:sp>
        <p:nvSpPr>
          <p:cNvPr id="95" name="TextBox 94">
            <a:extLst>
              <a:ext uri="{FF2B5EF4-FFF2-40B4-BE49-F238E27FC236}">
                <a16:creationId xmlns:a16="http://schemas.microsoft.com/office/drawing/2014/main" id="{52E952AE-E90D-678B-B0D7-78DDE2FA9C59}"/>
              </a:ext>
            </a:extLst>
          </p:cNvPr>
          <p:cNvSpPr txBox="1"/>
          <p:nvPr/>
        </p:nvSpPr>
        <p:spPr>
          <a:xfrm>
            <a:off x="4885382" y="11144606"/>
            <a:ext cx="526650" cy="261610"/>
          </a:xfrm>
          <a:prstGeom prst="rect">
            <a:avLst/>
          </a:prstGeom>
          <a:noFill/>
        </p:spPr>
        <p:txBody>
          <a:bodyPr wrap="square" lIns="0" tIns="0" rIns="0" bIns="0" rtlCol="0">
            <a:spAutoFit/>
          </a:bodyPr>
          <a:lstStyle/>
          <a:p>
            <a:pPr algn="l"/>
            <a:r>
              <a:rPr lang="en-US" sz="1700" dirty="0"/>
              <a:t>Yes</a:t>
            </a:r>
          </a:p>
        </p:txBody>
      </p:sp>
      <p:sp>
        <p:nvSpPr>
          <p:cNvPr id="100" name="TextBox 99">
            <a:extLst>
              <a:ext uri="{FF2B5EF4-FFF2-40B4-BE49-F238E27FC236}">
                <a16:creationId xmlns:a16="http://schemas.microsoft.com/office/drawing/2014/main" id="{CAFB06E8-C044-DDFB-8161-2F6C338982D0}"/>
              </a:ext>
            </a:extLst>
          </p:cNvPr>
          <p:cNvSpPr txBox="1"/>
          <p:nvPr/>
        </p:nvSpPr>
        <p:spPr>
          <a:xfrm>
            <a:off x="8617350" y="15040942"/>
            <a:ext cx="526650" cy="261610"/>
          </a:xfrm>
          <a:prstGeom prst="rect">
            <a:avLst/>
          </a:prstGeom>
          <a:noFill/>
        </p:spPr>
        <p:txBody>
          <a:bodyPr wrap="square" lIns="0" tIns="0" rIns="0" bIns="0" rtlCol="0">
            <a:spAutoFit/>
          </a:bodyPr>
          <a:lstStyle/>
          <a:p>
            <a:pPr algn="l"/>
            <a:r>
              <a:rPr lang="en-US" sz="1700" dirty="0"/>
              <a:t>Yes</a:t>
            </a:r>
          </a:p>
        </p:txBody>
      </p:sp>
    </p:spTree>
    <p:extLst>
      <p:ext uri="{BB962C8B-B14F-4D97-AF65-F5344CB8AC3E}">
        <p14:creationId xmlns:p14="http://schemas.microsoft.com/office/powerpoint/2010/main" val="35219040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6679212" y="660116"/>
            <a:ext cx="3396773" cy="1074876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268382" y="660116"/>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3622847" y="3610826"/>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Order to cash</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1268381" y="1708418"/>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Design to retire</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7155268" y="361082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product costing strategy</a:t>
            </a:r>
          </a:p>
        </p:txBody>
      </p:sp>
      <p:sp>
        <p:nvSpPr>
          <p:cNvPr id="90" name="Flowchart: Predefined Process 89">
            <a:extLst>
              <a:ext uri="{FF2B5EF4-FFF2-40B4-BE49-F238E27FC236}">
                <a16:creationId xmlns:a16="http://schemas.microsoft.com/office/drawing/2014/main" id="{73620F1D-425E-82D8-3466-DA5D9F21B266}"/>
              </a:ext>
            </a:extLst>
          </p:cNvPr>
          <p:cNvSpPr/>
          <p:nvPr/>
        </p:nvSpPr>
        <p:spPr bwMode="auto">
          <a:xfrm>
            <a:off x="10552041" y="3610827"/>
            <a:ext cx="24003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Manage product pricing</a:t>
            </a:r>
          </a:p>
        </p:txBody>
      </p:sp>
      <p:sp>
        <p:nvSpPr>
          <p:cNvPr id="92" name="Flowchart: Predefined Process 91">
            <a:extLst>
              <a:ext uri="{FF2B5EF4-FFF2-40B4-BE49-F238E27FC236}">
                <a16:creationId xmlns:a16="http://schemas.microsoft.com/office/drawing/2014/main" id="{2178ADD9-F6E9-F60C-E850-BA80B6EE5E87}"/>
              </a:ext>
            </a:extLst>
          </p:cNvPr>
          <p:cNvSpPr/>
          <p:nvPr/>
        </p:nvSpPr>
        <p:spPr bwMode="auto">
          <a:xfrm>
            <a:off x="3802856" y="3610827"/>
            <a:ext cx="24003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Introduce new products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155276" y="1708418"/>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Define product costing</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7155268" y="549490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Set costing standards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155268" y="741564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Maintain costing standards</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7155268" y="931805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Analyze product costing strategy</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3622847" y="13593921"/>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End</a:t>
            </a:r>
          </a:p>
        </p:txBody>
      </p:sp>
      <p:cxnSp>
        <p:nvCxnSpPr>
          <p:cNvPr id="124" name="Straight Arrow Connector 123">
            <a:extLst>
              <a:ext uri="{FF2B5EF4-FFF2-40B4-BE49-F238E27FC236}">
                <a16:creationId xmlns:a16="http://schemas.microsoft.com/office/drawing/2014/main" id="{26498058-C5F3-DB9B-DDEC-6D0F4A4A8BE2}"/>
              </a:ext>
            </a:extLst>
          </p:cNvPr>
          <p:cNvCxnSpPr>
            <a:cxnSpLocks/>
            <a:stCxn id="84" idx="3"/>
            <a:endCxn id="96" idx="1"/>
          </p:cNvCxnSpPr>
          <p:nvPr/>
        </p:nvCxnSpPr>
        <p:spPr>
          <a:xfrm>
            <a:off x="3281537" y="2438464"/>
            <a:ext cx="3873739"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E889332-4BBB-AD81-DC6C-DD073A6F1C2F}"/>
              </a:ext>
            </a:extLst>
          </p:cNvPr>
          <p:cNvSpPr/>
          <p:nvPr/>
        </p:nvSpPr>
        <p:spPr bwMode="auto">
          <a:xfrm>
            <a:off x="13622847" y="549490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Plan to produce</a:t>
            </a:r>
          </a:p>
        </p:txBody>
      </p:sp>
      <p:sp>
        <p:nvSpPr>
          <p:cNvPr id="7" name="Rectangle 6">
            <a:extLst>
              <a:ext uri="{FF2B5EF4-FFF2-40B4-BE49-F238E27FC236}">
                <a16:creationId xmlns:a16="http://schemas.microsoft.com/office/drawing/2014/main" id="{7C5426C8-43E9-CB6D-EC2F-B7AFDCB2FC19}"/>
              </a:ext>
            </a:extLst>
          </p:cNvPr>
          <p:cNvSpPr/>
          <p:nvPr/>
        </p:nvSpPr>
        <p:spPr bwMode="auto">
          <a:xfrm>
            <a:off x="13622847" y="7415644"/>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Procure to pay</a:t>
            </a:r>
          </a:p>
        </p:txBody>
      </p:sp>
      <p:sp>
        <p:nvSpPr>
          <p:cNvPr id="8" name="Rectangle 7">
            <a:extLst>
              <a:ext uri="{FF2B5EF4-FFF2-40B4-BE49-F238E27FC236}">
                <a16:creationId xmlns:a16="http://schemas.microsoft.com/office/drawing/2014/main" id="{CC08D020-4065-5ED8-4C4E-F8836B6C59BB}"/>
              </a:ext>
            </a:extLst>
          </p:cNvPr>
          <p:cNvSpPr/>
          <p:nvPr/>
        </p:nvSpPr>
        <p:spPr bwMode="auto">
          <a:xfrm>
            <a:off x="13622847" y="9506473"/>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Inventory to deliver</a:t>
            </a:r>
          </a:p>
        </p:txBody>
      </p:sp>
      <p:sp>
        <p:nvSpPr>
          <p:cNvPr id="9" name="Rectangle 8">
            <a:extLst>
              <a:ext uri="{FF2B5EF4-FFF2-40B4-BE49-F238E27FC236}">
                <a16:creationId xmlns:a16="http://schemas.microsoft.com/office/drawing/2014/main" id="{6E255E6D-0D49-CBAD-5038-54026D1CF7B3}"/>
              </a:ext>
            </a:extLst>
          </p:cNvPr>
          <p:cNvSpPr/>
          <p:nvPr/>
        </p:nvSpPr>
        <p:spPr bwMode="auto">
          <a:xfrm>
            <a:off x="13622847" y="11503092"/>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Record to report</a:t>
            </a:r>
          </a:p>
        </p:txBody>
      </p:sp>
      <p:sp>
        <p:nvSpPr>
          <p:cNvPr id="11" name="Rectangle 10">
            <a:extLst>
              <a:ext uri="{FF2B5EF4-FFF2-40B4-BE49-F238E27FC236}">
                <a16:creationId xmlns:a16="http://schemas.microsoft.com/office/drawing/2014/main" id="{965930DA-9A50-4DA3-7404-8942AA605519}"/>
              </a:ext>
            </a:extLst>
          </p:cNvPr>
          <p:cNvSpPr/>
          <p:nvPr/>
        </p:nvSpPr>
        <p:spPr bwMode="auto">
          <a:xfrm>
            <a:off x="1268381" y="8327092"/>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Plan to produce</a:t>
            </a:r>
          </a:p>
        </p:txBody>
      </p:sp>
      <p:sp>
        <p:nvSpPr>
          <p:cNvPr id="13" name="Rectangle 12">
            <a:extLst>
              <a:ext uri="{FF2B5EF4-FFF2-40B4-BE49-F238E27FC236}">
                <a16:creationId xmlns:a16="http://schemas.microsoft.com/office/drawing/2014/main" id="{29404F46-25C4-462C-0633-B52AD66AA140}"/>
              </a:ext>
            </a:extLst>
          </p:cNvPr>
          <p:cNvSpPr/>
          <p:nvPr/>
        </p:nvSpPr>
        <p:spPr bwMode="auto">
          <a:xfrm>
            <a:off x="1268381" y="10229501"/>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Procure to pay</a:t>
            </a:r>
          </a:p>
        </p:txBody>
      </p:sp>
      <p:cxnSp>
        <p:nvCxnSpPr>
          <p:cNvPr id="17" name="Connector: Elbow 16">
            <a:extLst>
              <a:ext uri="{FF2B5EF4-FFF2-40B4-BE49-F238E27FC236}">
                <a16:creationId xmlns:a16="http://schemas.microsoft.com/office/drawing/2014/main" id="{2761609E-121D-10C8-4821-D738B8D03E7E}"/>
              </a:ext>
            </a:extLst>
          </p:cNvPr>
          <p:cNvCxnSpPr>
            <a:cxnSpLocks/>
            <a:stCxn id="11" idx="3"/>
            <a:endCxn id="99" idx="1"/>
          </p:cNvCxnSpPr>
          <p:nvPr/>
        </p:nvCxnSpPr>
        <p:spPr>
          <a:xfrm>
            <a:off x="3281537" y="9057138"/>
            <a:ext cx="3873731" cy="99096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465886A4-9EB3-D699-9E63-638E13DF332C}"/>
              </a:ext>
            </a:extLst>
          </p:cNvPr>
          <p:cNvCxnSpPr>
            <a:cxnSpLocks/>
            <a:stCxn id="13" idx="3"/>
            <a:endCxn id="99" idx="1"/>
          </p:cNvCxnSpPr>
          <p:nvPr/>
        </p:nvCxnSpPr>
        <p:spPr>
          <a:xfrm flipV="1">
            <a:off x="3281537" y="10048100"/>
            <a:ext cx="3873731" cy="911447"/>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55E9715-E731-C440-F816-827772B2BC3E}"/>
              </a:ext>
            </a:extLst>
          </p:cNvPr>
          <p:cNvCxnSpPr>
            <a:cxnSpLocks/>
            <a:stCxn id="96" idx="2"/>
            <a:endCxn id="86" idx="0"/>
          </p:cNvCxnSpPr>
          <p:nvPr/>
        </p:nvCxnSpPr>
        <p:spPr>
          <a:xfrm flipH="1">
            <a:off x="8355418" y="3168510"/>
            <a:ext cx="4" cy="44231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1C513A8-C212-26FF-B221-7003240EAA08}"/>
              </a:ext>
            </a:extLst>
          </p:cNvPr>
          <p:cNvCxnSpPr>
            <a:cxnSpLocks/>
            <a:stCxn id="84" idx="2"/>
            <a:endCxn id="92" idx="1"/>
          </p:cNvCxnSpPr>
          <p:nvPr/>
        </p:nvCxnSpPr>
        <p:spPr>
          <a:xfrm rot="16200000" flipH="1">
            <a:off x="2452726" y="2990742"/>
            <a:ext cx="1172363" cy="1527897"/>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6E8808F-6C8C-E9CD-337A-CA4E26F0F485}"/>
              </a:ext>
            </a:extLst>
          </p:cNvPr>
          <p:cNvCxnSpPr>
            <a:cxnSpLocks/>
            <a:stCxn id="92" idx="3"/>
            <a:endCxn id="86" idx="1"/>
          </p:cNvCxnSpPr>
          <p:nvPr/>
        </p:nvCxnSpPr>
        <p:spPr>
          <a:xfrm>
            <a:off x="6203156" y="4340873"/>
            <a:ext cx="952112"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163182B-19C8-F7DD-A463-7F0C19A09C74}"/>
              </a:ext>
            </a:extLst>
          </p:cNvPr>
          <p:cNvCxnSpPr>
            <a:cxnSpLocks/>
            <a:endCxn id="90" idx="1"/>
          </p:cNvCxnSpPr>
          <p:nvPr/>
        </p:nvCxnSpPr>
        <p:spPr>
          <a:xfrm>
            <a:off x="9555568" y="4340872"/>
            <a:ext cx="996473" cy="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4035D5A-B666-0D62-41A2-C5B3B17DE6DA}"/>
              </a:ext>
            </a:extLst>
          </p:cNvPr>
          <p:cNvCxnSpPr>
            <a:cxnSpLocks/>
            <a:stCxn id="86" idx="2"/>
            <a:endCxn id="97" idx="0"/>
          </p:cNvCxnSpPr>
          <p:nvPr/>
        </p:nvCxnSpPr>
        <p:spPr>
          <a:xfrm>
            <a:off x="8355418" y="5070919"/>
            <a:ext cx="0" cy="42399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0BD3C9B-6B7E-8E93-B349-9287A29EE634}"/>
              </a:ext>
            </a:extLst>
          </p:cNvPr>
          <p:cNvCxnSpPr>
            <a:cxnSpLocks/>
            <a:endCxn id="98" idx="0"/>
          </p:cNvCxnSpPr>
          <p:nvPr/>
        </p:nvCxnSpPr>
        <p:spPr>
          <a:xfrm>
            <a:off x="8355418" y="6973328"/>
            <a:ext cx="0" cy="44231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B34A7A7-FF2D-A0CE-74FB-717888A51482}"/>
              </a:ext>
            </a:extLst>
          </p:cNvPr>
          <p:cNvCxnSpPr>
            <a:cxnSpLocks/>
            <a:stCxn id="98" idx="2"/>
            <a:endCxn id="99" idx="0"/>
          </p:cNvCxnSpPr>
          <p:nvPr/>
        </p:nvCxnSpPr>
        <p:spPr>
          <a:xfrm>
            <a:off x="8355418" y="8875737"/>
            <a:ext cx="0" cy="44231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1927C6B-E6EE-574A-439B-3B349D058DB3}"/>
              </a:ext>
            </a:extLst>
          </p:cNvPr>
          <p:cNvCxnSpPr>
            <a:cxnSpLocks/>
            <a:stCxn id="90" idx="3"/>
            <a:endCxn id="15" idx="1"/>
          </p:cNvCxnSpPr>
          <p:nvPr/>
        </p:nvCxnSpPr>
        <p:spPr>
          <a:xfrm flipV="1">
            <a:off x="12952341" y="4340872"/>
            <a:ext cx="670506" cy="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31F432F-C1C7-13B4-4215-11B673A1B16F}"/>
              </a:ext>
            </a:extLst>
          </p:cNvPr>
          <p:cNvCxnSpPr>
            <a:endCxn id="15" idx="1"/>
          </p:cNvCxnSpPr>
          <p:nvPr/>
        </p:nvCxnSpPr>
        <p:spPr>
          <a:xfrm flipV="1">
            <a:off x="9555568" y="4340872"/>
            <a:ext cx="4067279" cy="1884082"/>
          </a:xfrm>
          <a:prstGeom prst="bentConnector3">
            <a:avLst>
              <a:gd name="adj1" fmla="val 9107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E3C563FD-1E7A-F2C0-4571-EA8B4C2D94BF}"/>
              </a:ext>
            </a:extLst>
          </p:cNvPr>
          <p:cNvCxnSpPr>
            <a:cxnSpLocks/>
            <a:stCxn id="98" idx="3"/>
            <a:endCxn id="15" idx="1"/>
          </p:cNvCxnSpPr>
          <p:nvPr/>
        </p:nvCxnSpPr>
        <p:spPr>
          <a:xfrm flipV="1">
            <a:off x="9555568" y="4340872"/>
            <a:ext cx="4067279" cy="3804819"/>
          </a:xfrm>
          <a:prstGeom prst="bentConnector3">
            <a:avLst>
              <a:gd name="adj1" fmla="val 9107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61A65A46-AA74-AFC2-3D6C-EAF33C9F4B63}"/>
              </a:ext>
            </a:extLst>
          </p:cNvPr>
          <p:cNvCxnSpPr>
            <a:cxnSpLocks/>
            <a:stCxn id="98" idx="3"/>
            <a:endCxn id="6" idx="1"/>
          </p:cNvCxnSpPr>
          <p:nvPr/>
        </p:nvCxnSpPr>
        <p:spPr>
          <a:xfrm flipV="1">
            <a:off x="9555568" y="6224955"/>
            <a:ext cx="4067279" cy="1920736"/>
          </a:xfrm>
          <a:prstGeom prst="bentConnector3">
            <a:avLst>
              <a:gd name="adj1" fmla="val 9121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BE1759F-E2A1-6C87-87AB-C1C783500F3D}"/>
              </a:ext>
            </a:extLst>
          </p:cNvPr>
          <p:cNvCxnSpPr>
            <a:cxnSpLocks/>
            <a:stCxn id="97" idx="3"/>
            <a:endCxn id="6" idx="1"/>
          </p:cNvCxnSpPr>
          <p:nvPr/>
        </p:nvCxnSpPr>
        <p:spPr>
          <a:xfrm>
            <a:off x="9555568" y="6224955"/>
            <a:ext cx="4067279"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8468D5F-B196-8E0F-7807-88CF62F08331}"/>
              </a:ext>
            </a:extLst>
          </p:cNvPr>
          <p:cNvCxnSpPr>
            <a:cxnSpLocks/>
            <a:stCxn id="98" idx="3"/>
            <a:endCxn id="7" idx="1"/>
          </p:cNvCxnSpPr>
          <p:nvPr/>
        </p:nvCxnSpPr>
        <p:spPr>
          <a:xfrm flipV="1">
            <a:off x="9555568" y="8145690"/>
            <a:ext cx="4067279" cy="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C95B2104-E9DC-C61C-8D89-BF80EA840D6D}"/>
              </a:ext>
            </a:extLst>
          </p:cNvPr>
          <p:cNvCxnSpPr>
            <a:cxnSpLocks/>
            <a:endCxn id="8" idx="1"/>
          </p:cNvCxnSpPr>
          <p:nvPr/>
        </p:nvCxnSpPr>
        <p:spPr>
          <a:xfrm>
            <a:off x="9555568" y="8145690"/>
            <a:ext cx="4067279" cy="2090829"/>
          </a:xfrm>
          <a:prstGeom prst="bentConnector3">
            <a:avLst>
              <a:gd name="adj1" fmla="val 9121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0D15407E-0C1D-140B-ECAA-A3F5018879D5}"/>
              </a:ext>
            </a:extLst>
          </p:cNvPr>
          <p:cNvCxnSpPr>
            <a:cxnSpLocks/>
            <a:stCxn id="99" idx="3"/>
            <a:endCxn id="9" idx="1"/>
          </p:cNvCxnSpPr>
          <p:nvPr/>
        </p:nvCxnSpPr>
        <p:spPr>
          <a:xfrm>
            <a:off x="9555568" y="10048100"/>
            <a:ext cx="4067279" cy="218503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7AC3C1F1-542F-DB32-63ED-61B85340B5ED}"/>
              </a:ext>
            </a:extLst>
          </p:cNvPr>
          <p:cNvCxnSpPr>
            <a:stCxn id="15" idx="3"/>
            <a:endCxn id="9" idx="3"/>
          </p:cNvCxnSpPr>
          <p:nvPr/>
        </p:nvCxnSpPr>
        <p:spPr>
          <a:xfrm>
            <a:off x="15636003" y="4340872"/>
            <a:ext cx="12700" cy="7892266"/>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18854C5F-EA9F-8A97-07FC-07FEF9DF3E10}"/>
              </a:ext>
            </a:extLst>
          </p:cNvPr>
          <p:cNvCxnSpPr>
            <a:stCxn id="6" idx="3"/>
            <a:endCxn id="9" idx="3"/>
          </p:cNvCxnSpPr>
          <p:nvPr/>
        </p:nvCxnSpPr>
        <p:spPr>
          <a:xfrm>
            <a:off x="15636003" y="6224955"/>
            <a:ext cx="12700" cy="6008183"/>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 name="Connector: Elbow 103">
            <a:extLst>
              <a:ext uri="{FF2B5EF4-FFF2-40B4-BE49-F238E27FC236}">
                <a16:creationId xmlns:a16="http://schemas.microsoft.com/office/drawing/2014/main" id="{9135C77B-FFC3-FE79-6818-6D05E753EAB6}"/>
              </a:ext>
            </a:extLst>
          </p:cNvPr>
          <p:cNvCxnSpPr>
            <a:stCxn id="7" idx="3"/>
            <a:endCxn id="9" idx="3"/>
          </p:cNvCxnSpPr>
          <p:nvPr/>
        </p:nvCxnSpPr>
        <p:spPr>
          <a:xfrm>
            <a:off x="15636003" y="8145690"/>
            <a:ext cx="12700" cy="4087448"/>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B56BF229-016E-3726-DD40-55A1A0C0E6BB}"/>
              </a:ext>
            </a:extLst>
          </p:cNvPr>
          <p:cNvCxnSpPr>
            <a:stCxn id="8" idx="3"/>
            <a:endCxn id="9" idx="3"/>
          </p:cNvCxnSpPr>
          <p:nvPr/>
        </p:nvCxnSpPr>
        <p:spPr>
          <a:xfrm>
            <a:off x="15636003" y="10236519"/>
            <a:ext cx="12700" cy="1996619"/>
          </a:xfrm>
          <a:prstGeom prst="bentConnector3">
            <a:avLst>
              <a:gd name="adj1" fmla="val 18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1C002AD-85E7-04A1-3C19-F15FEC0A4DB7}"/>
              </a:ext>
            </a:extLst>
          </p:cNvPr>
          <p:cNvCxnSpPr>
            <a:stCxn id="9" idx="2"/>
            <a:endCxn id="103" idx="0"/>
          </p:cNvCxnSpPr>
          <p:nvPr/>
        </p:nvCxnSpPr>
        <p:spPr>
          <a:xfrm>
            <a:off x="14629425" y="12963184"/>
            <a:ext cx="0" cy="63073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DD53CEBD-4956-60E6-55D3-619A1E2FCC73}"/>
              </a:ext>
            </a:extLst>
          </p:cNvPr>
          <p:cNvCxnSpPr>
            <a:cxnSpLocks/>
            <a:stCxn id="14" idx="2"/>
            <a:endCxn id="84" idx="0"/>
          </p:cNvCxnSpPr>
          <p:nvPr/>
        </p:nvCxnSpPr>
        <p:spPr>
          <a:xfrm flipH="1">
            <a:off x="2274959" y="1353292"/>
            <a:ext cx="1" cy="35512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25C7E364-CA90-86A1-FD0D-2C7A3FAC2EE5}"/>
              </a:ext>
            </a:extLst>
          </p:cNvPr>
          <p:cNvCxnSpPr>
            <a:cxnSpLocks/>
            <a:stCxn id="14" idx="1"/>
            <a:endCxn id="11" idx="1"/>
          </p:cNvCxnSpPr>
          <p:nvPr/>
        </p:nvCxnSpPr>
        <p:spPr>
          <a:xfrm rot="10800000" flipV="1">
            <a:off x="1268382" y="1006704"/>
            <a:ext cx="1" cy="8050434"/>
          </a:xfrm>
          <a:prstGeom prst="bentConnector3">
            <a:avLst>
              <a:gd name="adj1" fmla="val 228601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342190DE-1D8E-D74A-78B6-E2BD4A979D82}"/>
              </a:ext>
            </a:extLst>
          </p:cNvPr>
          <p:cNvCxnSpPr>
            <a:cxnSpLocks/>
            <a:stCxn id="14" idx="1"/>
            <a:endCxn id="13" idx="1"/>
          </p:cNvCxnSpPr>
          <p:nvPr/>
        </p:nvCxnSpPr>
        <p:spPr>
          <a:xfrm rot="10800000" flipV="1">
            <a:off x="1268382" y="1006703"/>
            <a:ext cx="1" cy="9952843"/>
          </a:xfrm>
          <a:prstGeom prst="bentConnector3">
            <a:avLst>
              <a:gd name="adj1" fmla="val 228601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9990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1A09FAD1-54EE-D662-FB9B-70B8EAF68CFA}"/>
              </a:ext>
            </a:extLst>
          </p:cNvPr>
          <p:cNvGraphicFramePr/>
          <p:nvPr>
            <p:extLst>
              <p:ext uri="{D42A27DB-BD31-4B8C-83A1-F6EECF244321}">
                <p14:modId xmlns:p14="http://schemas.microsoft.com/office/powerpoint/2010/main" val="3651613777"/>
              </p:ext>
            </p:extLst>
          </p:nvPr>
        </p:nvGraphicFramePr>
        <p:xfrm>
          <a:off x="3048000" y="5080000"/>
          <a:ext cx="12192000" cy="812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65371BFD-E32F-E79F-37EA-CB7A441E3D99}"/>
              </a:ext>
            </a:extLst>
          </p:cNvPr>
          <p:cNvSpPr/>
          <p:nvPr/>
        </p:nvSpPr>
        <p:spPr bwMode="auto">
          <a:xfrm>
            <a:off x="5684520" y="4084320"/>
            <a:ext cx="3185160" cy="782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Fixed</a:t>
            </a:r>
          </a:p>
        </p:txBody>
      </p:sp>
      <p:sp>
        <p:nvSpPr>
          <p:cNvPr id="4" name="Rectangle 3">
            <a:extLst>
              <a:ext uri="{FF2B5EF4-FFF2-40B4-BE49-F238E27FC236}">
                <a16:creationId xmlns:a16="http://schemas.microsoft.com/office/drawing/2014/main" id="{25B0D828-E4EB-43EE-095B-0F8152E41122}"/>
              </a:ext>
            </a:extLst>
          </p:cNvPr>
          <p:cNvSpPr/>
          <p:nvPr/>
        </p:nvSpPr>
        <p:spPr bwMode="auto">
          <a:xfrm>
            <a:off x="9418322" y="4084320"/>
            <a:ext cx="3185160" cy="782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Variable</a:t>
            </a:r>
          </a:p>
        </p:txBody>
      </p:sp>
      <p:sp>
        <p:nvSpPr>
          <p:cNvPr id="5" name="Rectangle 4">
            <a:extLst>
              <a:ext uri="{FF2B5EF4-FFF2-40B4-BE49-F238E27FC236}">
                <a16:creationId xmlns:a16="http://schemas.microsoft.com/office/drawing/2014/main" id="{20C8D815-9AE4-1BC0-7854-C81BA8F43762}"/>
              </a:ext>
            </a:extLst>
          </p:cNvPr>
          <p:cNvSpPr/>
          <p:nvPr/>
        </p:nvSpPr>
        <p:spPr bwMode="auto">
          <a:xfrm rot="16200000">
            <a:off x="2941320" y="6769099"/>
            <a:ext cx="3185160" cy="782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Direct</a:t>
            </a:r>
          </a:p>
        </p:txBody>
      </p:sp>
      <p:sp>
        <p:nvSpPr>
          <p:cNvPr id="6" name="Rectangle 5">
            <a:extLst>
              <a:ext uri="{FF2B5EF4-FFF2-40B4-BE49-F238E27FC236}">
                <a16:creationId xmlns:a16="http://schemas.microsoft.com/office/drawing/2014/main" id="{B53A4D97-91AF-1B81-CBC7-322D30A65987}"/>
              </a:ext>
            </a:extLst>
          </p:cNvPr>
          <p:cNvSpPr/>
          <p:nvPr/>
        </p:nvSpPr>
        <p:spPr bwMode="auto">
          <a:xfrm rot="16200000">
            <a:off x="2941320" y="10736582"/>
            <a:ext cx="3185160" cy="782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Indirect</a:t>
            </a:r>
          </a:p>
        </p:txBody>
      </p:sp>
    </p:spTree>
    <p:extLst>
      <p:ext uri="{BB962C8B-B14F-4D97-AF65-F5344CB8AC3E}">
        <p14:creationId xmlns:p14="http://schemas.microsoft.com/office/powerpoint/2010/main" val="12560095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4653279" y="3638829"/>
            <a:ext cx="8920867" cy="10826400"/>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268382" y="1430215"/>
            <a:ext cx="2407634" cy="731249"/>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4572597" y="1691135"/>
            <a:ext cx="2432045"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Product and service lifecycle management</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1268381" y="2615569"/>
            <a:ext cx="240763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Design to retire</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4973616" y="637628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Generate offering ideas and concepts</a:t>
            </a:r>
          </a:p>
        </p:txBody>
      </p:sp>
      <p:sp>
        <p:nvSpPr>
          <p:cNvPr id="92" name="Flowchart: Predefined Process 91">
            <a:extLst>
              <a:ext uri="{FF2B5EF4-FFF2-40B4-BE49-F238E27FC236}">
                <a16:creationId xmlns:a16="http://schemas.microsoft.com/office/drawing/2014/main" id="{2178ADD9-F6E9-F60C-E850-BA80B6EE5E87}"/>
              </a:ext>
            </a:extLst>
          </p:cNvPr>
          <p:cNvSpPr/>
          <p:nvPr/>
        </p:nvSpPr>
        <p:spPr bwMode="auto">
          <a:xfrm>
            <a:off x="1268381" y="4470050"/>
            <a:ext cx="2432046"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Categorize products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4973624" y="4473873"/>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Introduce new products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7918214" y="637628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Assess offering feasibility and viability</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10862812" y="637628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offering requirements</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4973616" y="849748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Prototype and test offerings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4572597" y="17326224"/>
            <a:ext cx="2432045" cy="68663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End</a:t>
            </a:r>
          </a:p>
        </p:txBody>
      </p:sp>
      <p:sp>
        <p:nvSpPr>
          <p:cNvPr id="9" name="Rectangle 8">
            <a:extLst>
              <a:ext uri="{FF2B5EF4-FFF2-40B4-BE49-F238E27FC236}">
                <a16:creationId xmlns:a16="http://schemas.microsoft.com/office/drawing/2014/main" id="{6E255E6D-0D49-CBAD-5038-54026D1CF7B3}"/>
              </a:ext>
            </a:extLst>
          </p:cNvPr>
          <p:cNvSpPr/>
          <p:nvPr/>
        </p:nvSpPr>
        <p:spPr bwMode="auto">
          <a:xfrm>
            <a:off x="14572597" y="13851759"/>
            <a:ext cx="2432045"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Prospect to quote</a:t>
            </a:r>
          </a:p>
        </p:txBody>
      </p:sp>
      <p:sp>
        <p:nvSpPr>
          <p:cNvPr id="11" name="Rectangle 10">
            <a:extLst>
              <a:ext uri="{FF2B5EF4-FFF2-40B4-BE49-F238E27FC236}">
                <a16:creationId xmlns:a16="http://schemas.microsoft.com/office/drawing/2014/main" id="{965930DA-9A50-4DA3-7404-8942AA605519}"/>
              </a:ext>
            </a:extLst>
          </p:cNvPr>
          <p:cNvSpPr/>
          <p:nvPr/>
        </p:nvSpPr>
        <p:spPr bwMode="auto">
          <a:xfrm>
            <a:off x="1283357" y="7508681"/>
            <a:ext cx="2392659"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Plan to produce</a:t>
            </a:r>
          </a:p>
        </p:txBody>
      </p:sp>
      <p:sp>
        <p:nvSpPr>
          <p:cNvPr id="13" name="Rectangle 12">
            <a:extLst>
              <a:ext uri="{FF2B5EF4-FFF2-40B4-BE49-F238E27FC236}">
                <a16:creationId xmlns:a16="http://schemas.microsoft.com/office/drawing/2014/main" id="{29404F46-25C4-462C-0633-B52AD66AA140}"/>
              </a:ext>
            </a:extLst>
          </p:cNvPr>
          <p:cNvSpPr/>
          <p:nvPr/>
        </p:nvSpPr>
        <p:spPr bwMode="auto">
          <a:xfrm>
            <a:off x="1283357" y="9411090"/>
            <a:ext cx="2392659"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Procure to pay</a:t>
            </a:r>
          </a:p>
        </p:txBody>
      </p:sp>
      <p:cxnSp>
        <p:nvCxnSpPr>
          <p:cNvPr id="17" name="Connector: Elbow 16">
            <a:extLst>
              <a:ext uri="{FF2B5EF4-FFF2-40B4-BE49-F238E27FC236}">
                <a16:creationId xmlns:a16="http://schemas.microsoft.com/office/drawing/2014/main" id="{2761609E-121D-10C8-4821-D738B8D03E7E}"/>
              </a:ext>
            </a:extLst>
          </p:cNvPr>
          <p:cNvCxnSpPr>
            <a:cxnSpLocks/>
            <a:stCxn id="11" idx="3"/>
            <a:endCxn id="99" idx="1"/>
          </p:cNvCxnSpPr>
          <p:nvPr/>
        </p:nvCxnSpPr>
        <p:spPr>
          <a:xfrm>
            <a:off x="3676016" y="8238727"/>
            <a:ext cx="1297600" cy="98880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465886A4-9EB3-D699-9E63-638E13DF332C}"/>
              </a:ext>
            </a:extLst>
          </p:cNvPr>
          <p:cNvCxnSpPr>
            <a:cxnSpLocks/>
            <a:stCxn id="13" idx="3"/>
            <a:endCxn id="99" idx="1"/>
          </p:cNvCxnSpPr>
          <p:nvPr/>
        </p:nvCxnSpPr>
        <p:spPr>
          <a:xfrm flipV="1">
            <a:off x="3676016" y="9227533"/>
            <a:ext cx="1297600" cy="913603"/>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55E9715-E731-C440-F816-827772B2BC3E}"/>
              </a:ext>
            </a:extLst>
          </p:cNvPr>
          <p:cNvCxnSpPr>
            <a:cxnSpLocks/>
            <a:stCxn id="96" idx="2"/>
            <a:endCxn id="86" idx="0"/>
          </p:cNvCxnSpPr>
          <p:nvPr/>
        </p:nvCxnSpPr>
        <p:spPr>
          <a:xfrm flipH="1">
            <a:off x="6173766" y="5933965"/>
            <a:ext cx="4" cy="44231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1C513A8-C212-26FF-B221-7003240EAA08}"/>
              </a:ext>
            </a:extLst>
          </p:cNvPr>
          <p:cNvCxnSpPr>
            <a:cxnSpLocks/>
            <a:stCxn id="84" idx="2"/>
            <a:endCxn id="92" idx="0"/>
          </p:cNvCxnSpPr>
          <p:nvPr/>
        </p:nvCxnSpPr>
        <p:spPr>
          <a:xfrm>
            <a:off x="2472199" y="4075661"/>
            <a:ext cx="12205" cy="39438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6E8808F-6C8C-E9CD-337A-CA4E26F0F485}"/>
              </a:ext>
            </a:extLst>
          </p:cNvPr>
          <p:cNvCxnSpPr>
            <a:cxnSpLocks/>
            <a:stCxn id="92" idx="3"/>
            <a:endCxn id="96" idx="1"/>
          </p:cNvCxnSpPr>
          <p:nvPr/>
        </p:nvCxnSpPr>
        <p:spPr>
          <a:xfrm>
            <a:off x="3700427" y="5200096"/>
            <a:ext cx="1273197" cy="382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4035D5A-B666-0D62-41A2-C5B3B17DE6DA}"/>
              </a:ext>
            </a:extLst>
          </p:cNvPr>
          <p:cNvCxnSpPr>
            <a:cxnSpLocks/>
            <a:endCxn id="97" idx="1"/>
          </p:cNvCxnSpPr>
          <p:nvPr/>
        </p:nvCxnSpPr>
        <p:spPr>
          <a:xfrm>
            <a:off x="7396096" y="7106328"/>
            <a:ext cx="522118"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0BD3C9B-6B7E-8E93-B349-9287A29EE634}"/>
              </a:ext>
            </a:extLst>
          </p:cNvPr>
          <p:cNvCxnSpPr>
            <a:cxnSpLocks/>
            <a:endCxn id="98" idx="1"/>
          </p:cNvCxnSpPr>
          <p:nvPr/>
        </p:nvCxnSpPr>
        <p:spPr>
          <a:xfrm>
            <a:off x="10316389" y="7106328"/>
            <a:ext cx="546423"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B34A7A7-FF2D-A0CE-74FB-717888A51482}"/>
              </a:ext>
            </a:extLst>
          </p:cNvPr>
          <p:cNvCxnSpPr>
            <a:cxnSpLocks/>
            <a:stCxn id="98" idx="2"/>
            <a:endCxn id="99" idx="0"/>
          </p:cNvCxnSpPr>
          <p:nvPr/>
        </p:nvCxnSpPr>
        <p:spPr>
          <a:xfrm rot="5400000">
            <a:off x="8787808" y="5222332"/>
            <a:ext cx="661113" cy="588919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1C002AD-85E7-04A1-3C19-F15FEC0A4DB7}"/>
              </a:ext>
            </a:extLst>
          </p:cNvPr>
          <p:cNvCxnSpPr>
            <a:cxnSpLocks/>
            <a:stCxn id="9" idx="2"/>
            <a:endCxn id="82" idx="0"/>
          </p:cNvCxnSpPr>
          <p:nvPr/>
        </p:nvCxnSpPr>
        <p:spPr>
          <a:xfrm>
            <a:off x="15788620" y="15311851"/>
            <a:ext cx="0" cy="27714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DD53CEBD-4956-60E6-55D3-619A1E2FCC73}"/>
              </a:ext>
            </a:extLst>
          </p:cNvPr>
          <p:cNvCxnSpPr>
            <a:cxnSpLocks/>
            <a:stCxn id="14" idx="2"/>
            <a:endCxn id="84" idx="0"/>
          </p:cNvCxnSpPr>
          <p:nvPr/>
        </p:nvCxnSpPr>
        <p:spPr>
          <a:xfrm>
            <a:off x="2472199" y="2161464"/>
            <a:ext cx="0" cy="45410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25C7E364-CA90-86A1-FD0D-2C7A3FAC2EE5}"/>
              </a:ext>
            </a:extLst>
          </p:cNvPr>
          <p:cNvCxnSpPr>
            <a:cxnSpLocks/>
            <a:stCxn id="14" idx="1"/>
            <a:endCxn id="11" idx="1"/>
          </p:cNvCxnSpPr>
          <p:nvPr/>
        </p:nvCxnSpPr>
        <p:spPr>
          <a:xfrm rot="10800000" flipH="1" flipV="1">
            <a:off x="1268381" y="1795839"/>
            <a:ext cx="14975" cy="6442887"/>
          </a:xfrm>
          <a:prstGeom prst="bentConnector3">
            <a:avLst>
              <a:gd name="adj1" fmla="val -152654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342190DE-1D8E-D74A-78B6-E2BD4A979D82}"/>
              </a:ext>
            </a:extLst>
          </p:cNvPr>
          <p:cNvCxnSpPr>
            <a:cxnSpLocks/>
            <a:stCxn id="14" idx="1"/>
            <a:endCxn id="13" idx="1"/>
          </p:cNvCxnSpPr>
          <p:nvPr/>
        </p:nvCxnSpPr>
        <p:spPr>
          <a:xfrm rot="10800000" flipH="1" flipV="1">
            <a:off x="1268381" y="1795840"/>
            <a:ext cx="14975" cy="8345296"/>
          </a:xfrm>
          <a:prstGeom prst="bentConnector3">
            <a:avLst>
              <a:gd name="adj1" fmla="val -152654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Flowchart: Predefined Process 2">
            <a:extLst>
              <a:ext uri="{FF2B5EF4-FFF2-40B4-BE49-F238E27FC236}">
                <a16:creationId xmlns:a16="http://schemas.microsoft.com/office/drawing/2014/main" id="{50BA2F4C-833B-C8B1-FB7F-139C130A4F60}"/>
              </a:ext>
            </a:extLst>
          </p:cNvPr>
          <p:cNvSpPr/>
          <p:nvPr/>
        </p:nvSpPr>
        <p:spPr bwMode="auto">
          <a:xfrm>
            <a:off x="5053099" y="1053788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Ensure regulatory compliance of offerings</a:t>
            </a:r>
          </a:p>
        </p:txBody>
      </p:sp>
      <p:sp>
        <p:nvSpPr>
          <p:cNvPr id="4" name="Flowchart: Predefined Process 3">
            <a:extLst>
              <a:ext uri="{FF2B5EF4-FFF2-40B4-BE49-F238E27FC236}">
                <a16:creationId xmlns:a16="http://schemas.microsoft.com/office/drawing/2014/main" id="{3F81B67F-E34F-CA7D-68ED-7F545DC57DA3}"/>
              </a:ext>
            </a:extLst>
          </p:cNvPr>
          <p:cNvSpPr/>
          <p:nvPr/>
        </p:nvSpPr>
        <p:spPr bwMode="auto">
          <a:xfrm>
            <a:off x="7880863" y="1053788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Secure final offering design approval</a:t>
            </a:r>
          </a:p>
        </p:txBody>
      </p:sp>
      <p:sp>
        <p:nvSpPr>
          <p:cNvPr id="5" name="Flowchart: Predefined Process 4">
            <a:extLst>
              <a:ext uri="{FF2B5EF4-FFF2-40B4-BE49-F238E27FC236}">
                <a16:creationId xmlns:a16="http://schemas.microsoft.com/office/drawing/2014/main" id="{75732233-C734-EC72-FD0A-905E685AE30B}"/>
              </a:ext>
            </a:extLst>
          </p:cNvPr>
          <p:cNvSpPr/>
          <p:nvPr/>
        </p:nvSpPr>
        <p:spPr bwMode="auto">
          <a:xfrm>
            <a:off x="5035576" y="1258777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Prepare offerings for launch</a:t>
            </a:r>
          </a:p>
        </p:txBody>
      </p:sp>
      <p:sp>
        <p:nvSpPr>
          <p:cNvPr id="10" name="Flowchart: Predefined Process 9">
            <a:extLst>
              <a:ext uri="{FF2B5EF4-FFF2-40B4-BE49-F238E27FC236}">
                <a16:creationId xmlns:a16="http://schemas.microsoft.com/office/drawing/2014/main" id="{362B6BDD-1272-CAD4-6AC2-20053308DA2B}"/>
              </a:ext>
            </a:extLst>
          </p:cNvPr>
          <p:cNvSpPr/>
          <p:nvPr/>
        </p:nvSpPr>
        <p:spPr bwMode="auto">
          <a:xfrm>
            <a:off x="8042327" y="1259561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Release offerings to market</a:t>
            </a:r>
          </a:p>
        </p:txBody>
      </p:sp>
      <p:sp>
        <p:nvSpPr>
          <p:cNvPr id="16" name="Flowchart: Predefined Process 15">
            <a:extLst>
              <a:ext uri="{FF2B5EF4-FFF2-40B4-BE49-F238E27FC236}">
                <a16:creationId xmlns:a16="http://schemas.microsoft.com/office/drawing/2014/main" id="{9CAC69AA-5EEB-02CC-5D0B-7914A718C015}"/>
              </a:ext>
            </a:extLst>
          </p:cNvPr>
          <p:cNvSpPr/>
          <p:nvPr/>
        </p:nvSpPr>
        <p:spPr bwMode="auto">
          <a:xfrm>
            <a:off x="10805798" y="1261882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Evaluate and monitor offering performance</a:t>
            </a:r>
          </a:p>
        </p:txBody>
      </p:sp>
      <p:sp>
        <p:nvSpPr>
          <p:cNvPr id="82" name="Flowchart: Predefined Process 81">
            <a:extLst>
              <a:ext uri="{FF2B5EF4-FFF2-40B4-BE49-F238E27FC236}">
                <a16:creationId xmlns:a16="http://schemas.microsoft.com/office/drawing/2014/main" id="{F63BB3FD-D683-E0D2-600C-D9C302383347}"/>
              </a:ext>
            </a:extLst>
          </p:cNvPr>
          <p:cNvSpPr/>
          <p:nvPr/>
        </p:nvSpPr>
        <p:spPr bwMode="auto">
          <a:xfrm>
            <a:off x="14572597" y="15588991"/>
            <a:ext cx="2432046"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Run marketing campaigns</a:t>
            </a:r>
          </a:p>
        </p:txBody>
      </p:sp>
      <p:cxnSp>
        <p:nvCxnSpPr>
          <p:cNvPr id="101" name="Straight Arrow Connector 100">
            <a:extLst>
              <a:ext uri="{FF2B5EF4-FFF2-40B4-BE49-F238E27FC236}">
                <a16:creationId xmlns:a16="http://schemas.microsoft.com/office/drawing/2014/main" id="{378443D7-D070-6141-679F-53C7AA6E7111}"/>
              </a:ext>
            </a:extLst>
          </p:cNvPr>
          <p:cNvCxnSpPr>
            <a:cxnSpLocks/>
            <a:stCxn id="99" idx="3"/>
            <a:endCxn id="2" idx="1"/>
          </p:cNvCxnSpPr>
          <p:nvPr/>
        </p:nvCxnSpPr>
        <p:spPr>
          <a:xfrm>
            <a:off x="7373916" y="9227533"/>
            <a:ext cx="549612"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71BD22A5-3F65-5D4F-6E0A-656FE81BFC37}"/>
              </a:ext>
            </a:extLst>
          </p:cNvPr>
          <p:cNvCxnSpPr>
            <a:cxnSpLocks/>
            <a:stCxn id="2" idx="2"/>
            <a:endCxn id="3" idx="0"/>
          </p:cNvCxnSpPr>
          <p:nvPr/>
        </p:nvCxnSpPr>
        <p:spPr>
          <a:xfrm rot="5400000">
            <a:off x="7498450" y="8712379"/>
            <a:ext cx="580308" cy="3070709"/>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B9B7EE5D-DCBC-B90F-A47F-DF4083E22F8E}"/>
              </a:ext>
            </a:extLst>
          </p:cNvPr>
          <p:cNvCxnSpPr>
            <a:cxnSpLocks/>
            <a:stCxn id="131" idx="2"/>
            <a:endCxn id="5" idx="0"/>
          </p:cNvCxnSpPr>
          <p:nvPr/>
        </p:nvCxnSpPr>
        <p:spPr>
          <a:xfrm rot="5400000">
            <a:off x="8755656" y="9477884"/>
            <a:ext cx="589963" cy="5629821"/>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1" name="Diamond 130">
            <a:extLst>
              <a:ext uri="{FF2B5EF4-FFF2-40B4-BE49-F238E27FC236}">
                <a16:creationId xmlns:a16="http://schemas.microsoft.com/office/drawing/2014/main" id="{4C4EB281-7658-FE4A-D0C4-5EC0B642BED8}"/>
              </a:ext>
            </a:extLst>
          </p:cNvPr>
          <p:cNvSpPr/>
          <p:nvPr/>
        </p:nvSpPr>
        <p:spPr bwMode="auto">
          <a:xfrm>
            <a:off x="10505755" y="10537723"/>
            <a:ext cx="2719583" cy="1460090"/>
          </a:xfrm>
          <a:prstGeom prst="diamond">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tx1"/>
                </a:solidFill>
                <a:ea typeface="Segoe UI" pitchFamily="34" charset="0"/>
                <a:cs typeface="Segoe UI" pitchFamily="34" charset="0"/>
              </a:rPr>
              <a:t>Is approved</a:t>
            </a:r>
            <a:r>
              <a:rPr lang="en-US" sz="1600" dirty="0">
                <a:solidFill>
                  <a:schemeClr val="tx1"/>
                </a:solidFill>
                <a:ea typeface="Segoe UI" pitchFamily="34" charset="0"/>
                <a:cs typeface="Segoe UI" pitchFamily="34" charset="0"/>
              </a:rPr>
              <a:t>?</a:t>
            </a:r>
          </a:p>
        </p:txBody>
      </p:sp>
      <p:cxnSp>
        <p:nvCxnSpPr>
          <p:cNvPr id="137" name="Straight Arrow Connector 136">
            <a:extLst>
              <a:ext uri="{FF2B5EF4-FFF2-40B4-BE49-F238E27FC236}">
                <a16:creationId xmlns:a16="http://schemas.microsoft.com/office/drawing/2014/main" id="{40F475BE-8C6B-4660-8C49-789DA9B408B1}"/>
              </a:ext>
            </a:extLst>
          </p:cNvPr>
          <p:cNvCxnSpPr>
            <a:cxnSpLocks/>
            <a:stCxn id="131" idx="0"/>
            <a:endCxn id="2" idx="3"/>
          </p:cNvCxnSpPr>
          <p:nvPr/>
        </p:nvCxnSpPr>
        <p:spPr>
          <a:xfrm rot="16200000" flipV="1">
            <a:off x="10639872" y="9312048"/>
            <a:ext cx="1310190" cy="1141160"/>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859C787-55D5-2412-38EB-42B568135824}"/>
              </a:ext>
            </a:extLst>
          </p:cNvPr>
          <p:cNvCxnSpPr>
            <a:cxnSpLocks/>
            <a:stCxn id="5" idx="3"/>
            <a:endCxn id="10" idx="1"/>
          </p:cNvCxnSpPr>
          <p:nvPr/>
        </p:nvCxnSpPr>
        <p:spPr>
          <a:xfrm>
            <a:off x="7435876" y="13317822"/>
            <a:ext cx="606451" cy="783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05B96AC7-DC3A-ABAF-8588-F83AA61D7778}"/>
              </a:ext>
            </a:extLst>
          </p:cNvPr>
          <p:cNvCxnSpPr>
            <a:cxnSpLocks/>
            <a:endCxn id="16" idx="1"/>
          </p:cNvCxnSpPr>
          <p:nvPr/>
        </p:nvCxnSpPr>
        <p:spPr>
          <a:xfrm flipV="1">
            <a:off x="10474372" y="13348867"/>
            <a:ext cx="331426" cy="382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4" name="Flowchart: Predefined Process 153">
            <a:extLst>
              <a:ext uri="{FF2B5EF4-FFF2-40B4-BE49-F238E27FC236}">
                <a16:creationId xmlns:a16="http://schemas.microsoft.com/office/drawing/2014/main" id="{5677D6A6-6721-0A01-1E14-FD728FEBEFB2}"/>
              </a:ext>
            </a:extLst>
          </p:cNvPr>
          <p:cNvSpPr/>
          <p:nvPr/>
        </p:nvSpPr>
        <p:spPr bwMode="auto">
          <a:xfrm>
            <a:off x="14572597" y="3428367"/>
            <a:ext cx="2432046"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Maintain product data</a:t>
            </a:r>
          </a:p>
        </p:txBody>
      </p:sp>
      <p:sp>
        <p:nvSpPr>
          <p:cNvPr id="155" name="Flowchart: Predefined Process 154">
            <a:extLst>
              <a:ext uri="{FF2B5EF4-FFF2-40B4-BE49-F238E27FC236}">
                <a16:creationId xmlns:a16="http://schemas.microsoft.com/office/drawing/2014/main" id="{089A28C1-0829-04D8-B2A6-44A27A258C74}"/>
              </a:ext>
            </a:extLst>
          </p:cNvPr>
          <p:cNvSpPr/>
          <p:nvPr/>
        </p:nvSpPr>
        <p:spPr bwMode="auto">
          <a:xfrm>
            <a:off x="14572597" y="5165599"/>
            <a:ext cx="2432046"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Design and configure manufactured products</a:t>
            </a:r>
          </a:p>
        </p:txBody>
      </p:sp>
      <p:sp>
        <p:nvSpPr>
          <p:cNvPr id="156" name="Flowchart: Predefined Process 155">
            <a:extLst>
              <a:ext uri="{FF2B5EF4-FFF2-40B4-BE49-F238E27FC236}">
                <a16:creationId xmlns:a16="http://schemas.microsoft.com/office/drawing/2014/main" id="{4C890CB0-0C82-6323-5956-90A7C655BC29}"/>
              </a:ext>
            </a:extLst>
          </p:cNvPr>
          <p:cNvSpPr/>
          <p:nvPr/>
        </p:nvSpPr>
        <p:spPr bwMode="auto">
          <a:xfrm>
            <a:off x="14572597" y="6902831"/>
            <a:ext cx="2432046"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Define </a:t>
            </a:r>
            <a:r>
              <a:rPr lang="en-US" sz="1600">
                <a:solidFill>
                  <a:schemeClr val="bg1"/>
                </a:solidFill>
                <a:ea typeface="Segoe UI" pitchFamily="34" charset="0"/>
                <a:cs typeface="Segoe UI" pitchFamily="34" charset="0"/>
              </a:rPr>
              <a:t>product costing</a:t>
            </a:r>
            <a:endParaRPr lang="en-US" sz="1600" dirty="0">
              <a:solidFill>
                <a:schemeClr val="bg1"/>
              </a:solidFill>
              <a:ea typeface="Segoe UI" pitchFamily="34" charset="0"/>
              <a:cs typeface="Segoe UI" pitchFamily="34" charset="0"/>
            </a:endParaRPr>
          </a:p>
        </p:txBody>
      </p:sp>
      <p:sp>
        <p:nvSpPr>
          <p:cNvPr id="157" name="Flowchart: Predefined Process 156">
            <a:extLst>
              <a:ext uri="{FF2B5EF4-FFF2-40B4-BE49-F238E27FC236}">
                <a16:creationId xmlns:a16="http://schemas.microsoft.com/office/drawing/2014/main" id="{1460B674-E724-3A0F-31EF-BBAA991E02FF}"/>
              </a:ext>
            </a:extLst>
          </p:cNvPr>
          <p:cNvSpPr/>
          <p:nvPr/>
        </p:nvSpPr>
        <p:spPr bwMode="auto">
          <a:xfrm>
            <a:off x="14572597" y="8640063"/>
            <a:ext cx="2432046"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Define product pricing</a:t>
            </a:r>
          </a:p>
        </p:txBody>
      </p:sp>
      <p:cxnSp>
        <p:nvCxnSpPr>
          <p:cNvPr id="159" name="Connector: Elbow 158">
            <a:extLst>
              <a:ext uri="{FF2B5EF4-FFF2-40B4-BE49-F238E27FC236}">
                <a16:creationId xmlns:a16="http://schemas.microsoft.com/office/drawing/2014/main" id="{93CA4FB1-BB3A-46B4-35ED-EF65ACCBE6EB}"/>
              </a:ext>
            </a:extLst>
          </p:cNvPr>
          <p:cNvCxnSpPr>
            <a:stCxn id="98" idx="3"/>
            <a:endCxn id="154" idx="1"/>
          </p:cNvCxnSpPr>
          <p:nvPr/>
        </p:nvCxnSpPr>
        <p:spPr>
          <a:xfrm flipV="1">
            <a:off x="13263112" y="4158413"/>
            <a:ext cx="1309485" cy="2947915"/>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26870815-245C-B471-05ED-C874BBC1D2B1}"/>
              </a:ext>
            </a:extLst>
          </p:cNvPr>
          <p:cNvSpPr/>
          <p:nvPr/>
        </p:nvSpPr>
        <p:spPr bwMode="auto">
          <a:xfrm>
            <a:off x="14572597" y="10377295"/>
            <a:ext cx="2432045"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Procure to pay</a:t>
            </a:r>
          </a:p>
        </p:txBody>
      </p:sp>
      <p:cxnSp>
        <p:nvCxnSpPr>
          <p:cNvPr id="210" name="Straight Arrow Connector 209">
            <a:extLst>
              <a:ext uri="{FF2B5EF4-FFF2-40B4-BE49-F238E27FC236}">
                <a16:creationId xmlns:a16="http://schemas.microsoft.com/office/drawing/2014/main" id="{6AD2F52D-98EA-FE24-B1B2-A2F97946C5F2}"/>
              </a:ext>
            </a:extLst>
          </p:cNvPr>
          <p:cNvCxnSpPr>
            <a:cxnSpLocks/>
            <a:stCxn id="209" idx="2"/>
            <a:endCxn id="211" idx="0"/>
          </p:cNvCxnSpPr>
          <p:nvPr/>
        </p:nvCxnSpPr>
        <p:spPr>
          <a:xfrm>
            <a:off x="15788620" y="11837387"/>
            <a:ext cx="0" cy="27714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1" name="Flowchart: Predefined Process 210">
            <a:extLst>
              <a:ext uri="{FF2B5EF4-FFF2-40B4-BE49-F238E27FC236}">
                <a16:creationId xmlns:a16="http://schemas.microsoft.com/office/drawing/2014/main" id="{041B76B5-2B28-BE36-AEDA-E33C79CBD009}"/>
              </a:ext>
            </a:extLst>
          </p:cNvPr>
          <p:cNvSpPr/>
          <p:nvPr/>
        </p:nvSpPr>
        <p:spPr bwMode="auto">
          <a:xfrm>
            <a:off x="14572597" y="12114527"/>
            <a:ext cx="2432046"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bg1"/>
                </a:solidFill>
                <a:ea typeface="Segoe UI" pitchFamily="34" charset="0"/>
                <a:cs typeface="Segoe UI" pitchFamily="34" charset="0"/>
              </a:rPr>
              <a:t>Manage vendor relationships</a:t>
            </a:r>
          </a:p>
        </p:txBody>
      </p:sp>
      <p:cxnSp>
        <p:nvCxnSpPr>
          <p:cNvPr id="239" name="Connector: Elbow 238">
            <a:extLst>
              <a:ext uri="{FF2B5EF4-FFF2-40B4-BE49-F238E27FC236}">
                <a16:creationId xmlns:a16="http://schemas.microsoft.com/office/drawing/2014/main" id="{9748F803-A871-CB45-DACD-ECD270E28812}"/>
              </a:ext>
            </a:extLst>
          </p:cNvPr>
          <p:cNvCxnSpPr>
            <a:cxnSpLocks/>
          </p:cNvCxnSpPr>
          <p:nvPr/>
        </p:nvCxnSpPr>
        <p:spPr>
          <a:xfrm flipV="1">
            <a:off x="10323829" y="5700573"/>
            <a:ext cx="4248768" cy="3331888"/>
          </a:xfrm>
          <a:prstGeom prst="bentConnector3">
            <a:avLst>
              <a:gd name="adj1" fmla="val 9304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BB8B3043-C59A-D5EF-FCFF-E8396E33EFF3}"/>
              </a:ext>
            </a:extLst>
          </p:cNvPr>
          <p:cNvCxnSpPr>
            <a:cxnSpLocks/>
          </p:cNvCxnSpPr>
          <p:nvPr/>
        </p:nvCxnSpPr>
        <p:spPr>
          <a:xfrm flipV="1">
            <a:off x="10356027" y="7437805"/>
            <a:ext cx="4216570" cy="1594655"/>
          </a:xfrm>
          <a:prstGeom prst="bentConnector3">
            <a:avLst>
              <a:gd name="adj1" fmla="val 9296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0" name="Connector: Elbow 249">
            <a:extLst>
              <a:ext uri="{FF2B5EF4-FFF2-40B4-BE49-F238E27FC236}">
                <a16:creationId xmlns:a16="http://schemas.microsoft.com/office/drawing/2014/main" id="{B3220A15-194D-EDCA-2567-559BAA2A8F30}"/>
              </a:ext>
            </a:extLst>
          </p:cNvPr>
          <p:cNvCxnSpPr>
            <a:cxnSpLocks/>
          </p:cNvCxnSpPr>
          <p:nvPr/>
        </p:nvCxnSpPr>
        <p:spPr>
          <a:xfrm>
            <a:off x="10356027" y="9032460"/>
            <a:ext cx="4216570" cy="3695988"/>
          </a:xfrm>
          <a:prstGeom prst="bentConnector3">
            <a:avLst>
              <a:gd name="adj1" fmla="val 9303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5" name="Connector: Elbow 244">
            <a:extLst>
              <a:ext uri="{FF2B5EF4-FFF2-40B4-BE49-F238E27FC236}">
                <a16:creationId xmlns:a16="http://schemas.microsoft.com/office/drawing/2014/main" id="{2438B7F5-E2E8-35E3-2350-8D928DF9CB11}"/>
              </a:ext>
            </a:extLst>
          </p:cNvPr>
          <p:cNvCxnSpPr>
            <a:cxnSpLocks/>
          </p:cNvCxnSpPr>
          <p:nvPr/>
        </p:nvCxnSpPr>
        <p:spPr>
          <a:xfrm>
            <a:off x="10323829" y="9032461"/>
            <a:ext cx="4248768" cy="142576"/>
          </a:xfrm>
          <a:prstGeom prst="bentConnector3">
            <a:avLst>
              <a:gd name="adj1" fmla="val 9308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4" name="Connector: Elbow 253">
            <a:extLst>
              <a:ext uri="{FF2B5EF4-FFF2-40B4-BE49-F238E27FC236}">
                <a16:creationId xmlns:a16="http://schemas.microsoft.com/office/drawing/2014/main" id="{465CB569-20BD-5112-C991-73776C4F150A}"/>
              </a:ext>
            </a:extLst>
          </p:cNvPr>
          <p:cNvCxnSpPr>
            <a:cxnSpLocks/>
            <a:stCxn id="10" idx="2"/>
            <a:endCxn id="82" idx="1"/>
          </p:cNvCxnSpPr>
          <p:nvPr/>
        </p:nvCxnSpPr>
        <p:spPr>
          <a:xfrm rot="16200000" flipH="1">
            <a:off x="10775871" y="12522311"/>
            <a:ext cx="2263332" cy="5330120"/>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6" name="Connector: Elbow 255">
            <a:extLst>
              <a:ext uri="{FF2B5EF4-FFF2-40B4-BE49-F238E27FC236}">
                <a16:creationId xmlns:a16="http://schemas.microsoft.com/office/drawing/2014/main" id="{37863D0E-71CE-50E7-0075-3448E20CDAFF}"/>
              </a:ext>
            </a:extLst>
          </p:cNvPr>
          <p:cNvCxnSpPr>
            <a:cxnSpLocks/>
            <a:stCxn id="16" idx="2"/>
            <a:endCxn id="103" idx="1"/>
          </p:cNvCxnSpPr>
          <p:nvPr/>
        </p:nvCxnSpPr>
        <p:spPr>
          <a:xfrm rot="16200000" flipH="1">
            <a:off x="11493958" y="14590902"/>
            <a:ext cx="3590629" cy="2566649"/>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9" name="Connector: Elbow 258">
            <a:extLst>
              <a:ext uri="{FF2B5EF4-FFF2-40B4-BE49-F238E27FC236}">
                <a16:creationId xmlns:a16="http://schemas.microsoft.com/office/drawing/2014/main" id="{14CF5DDE-276E-6FB9-7543-3AF1F4F6C58A}"/>
              </a:ext>
            </a:extLst>
          </p:cNvPr>
          <p:cNvCxnSpPr>
            <a:cxnSpLocks/>
            <a:stCxn id="154" idx="3"/>
            <a:endCxn id="103" idx="3"/>
          </p:cNvCxnSpPr>
          <p:nvPr/>
        </p:nvCxnSpPr>
        <p:spPr>
          <a:xfrm flipH="1">
            <a:off x="17004642" y="4158413"/>
            <a:ext cx="1" cy="13511129"/>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1" name="Connector: Elbow 260">
            <a:extLst>
              <a:ext uri="{FF2B5EF4-FFF2-40B4-BE49-F238E27FC236}">
                <a16:creationId xmlns:a16="http://schemas.microsoft.com/office/drawing/2014/main" id="{02E23ECB-23B0-4115-6DE9-3E3E50585A26}"/>
              </a:ext>
            </a:extLst>
          </p:cNvPr>
          <p:cNvCxnSpPr>
            <a:cxnSpLocks/>
            <a:stCxn id="155" idx="3"/>
            <a:endCxn id="103" idx="3"/>
          </p:cNvCxnSpPr>
          <p:nvPr/>
        </p:nvCxnSpPr>
        <p:spPr>
          <a:xfrm flipH="1">
            <a:off x="17004642" y="5895645"/>
            <a:ext cx="1" cy="11773897"/>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5" name="Connector: Elbow 264">
            <a:extLst>
              <a:ext uri="{FF2B5EF4-FFF2-40B4-BE49-F238E27FC236}">
                <a16:creationId xmlns:a16="http://schemas.microsoft.com/office/drawing/2014/main" id="{C4C917FB-A659-34E7-50FC-F4453C25F137}"/>
              </a:ext>
            </a:extLst>
          </p:cNvPr>
          <p:cNvCxnSpPr>
            <a:stCxn id="156" idx="3"/>
            <a:endCxn id="103" idx="3"/>
          </p:cNvCxnSpPr>
          <p:nvPr/>
        </p:nvCxnSpPr>
        <p:spPr>
          <a:xfrm flipH="1">
            <a:off x="17004642" y="7632877"/>
            <a:ext cx="1" cy="10036665"/>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Connector: Elbow 266">
            <a:extLst>
              <a:ext uri="{FF2B5EF4-FFF2-40B4-BE49-F238E27FC236}">
                <a16:creationId xmlns:a16="http://schemas.microsoft.com/office/drawing/2014/main" id="{34DE5A1B-5C86-C598-CDDC-17575FC927D8}"/>
              </a:ext>
            </a:extLst>
          </p:cNvPr>
          <p:cNvCxnSpPr>
            <a:stCxn id="157" idx="3"/>
            <a:endCxn id="103" idx="3"/>
          </p:cNvCxnSpPr>
          <p:nvPr/>
        </p:nvCxnSpPr>
        <p:spPr>
          <a:xfrm flipH="1">
            <a:off x="17004642" y="9370109"/>
            <a:ext cx="1" cy="8299433"/>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9" name="Connector: Elbow 268">
            <a:extLst>
              <a:ext uri="{FF2B5EF4-FFF2-40B4-BE49-F238E27FC236}">
                <a16:creationId xmlns:a16="http://schemas.microsoft.com/office/drawing/2014/main" id="{298A18DA-0E82-B871-5D6B-60E4FA80A614}"/>
              </a:ext>
            </a:extLst>
          </p:cNvPr>
          <p:cNvCxnSpPr>
            <a:cxnSpLocks/>
            <a:stCxn id="211" idx="3"/>
            <a:endCxn id="103" idx="3"/>
          </p:cNvCxnSpPr>
          <p:nvPr/>
        </p:nvCxnSpPr>
        <p:spPr>
          <a:xfrm flipH="1">
            <a:off x="17004642" y="12844573"/>
            <a:ext cx="1" cy="4824969"/>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Connector: Elbow 270">
            <a:extLst>
              <a:ext uri="{FF2B5EF4-FFF2-40B4-BE49-F238E27FC236}">
                <a16:creationId xmlns:a16="http://schemas.microsoft.com/office/drawing/2014/main" id="{3BD4282A-EA6D-D7A9-6295-C505EC59A26D}"/>
              </a:ext>
            </a:extLst>
          </p:cNvPr>
          <p:cNvCxnSpPr>
            <a:cxnSpLocks/>
            <a:stCxn id="82" idx="3"/>
            <a:endCxn id="103" idx="3"/>
          </p:cNvCxnSpPr>
          <p:nvPr/>
        </p:nvCxnSpPr>
        <p:spPr>
          <a:xfrm flipH="1">
            <a:off x="17004642" y="16319037"/>
            <a:ext cx="1" cy="1350505"/>
          </a:xfrm>
          <a:prstGeom prst="bentConnector3">
            <a:avLst>
              <a:gd name="adj1" fmla="val -2286000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99E89F48-7F4B-5787-5017-75CF2C727D54}"/>
              </a:ext>
            </a:extLst>
          </p:cNvPr>
          <p:cNvCxnSpPr>
            <a:cxnSpLocks/>
            <a:stCxn id="15" idx="2"/>
            <a:endCxn id="154" idx="0"/>
          </p:cNvCxnSpPr>
          <p:nvPr/>
        </p:nvCxnSpPr>
        <p:spPr>
          <a:xfrm>
            <a:off x="15788620" y="3151227"/>
            <a:ext cx="0" cy="27714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098B2C17-F06A-ED83-27AD-46C85BE47196}"/>
              </a:ext>
            </a:extLst>
          </p:cNvPr>
          <p:cNvCxnSpPr>
            <a:cxnSpLocks/>
            <a:stCxn id="3" idx="3"/>
            <a:endCxn id="4" idx="1"/>
          </p:cNvCxnSpPr>
          <p:nvPr/>
        </p:nvCxnSpPr>
        <p:spPr>
          <a:xfrm>
            <a:off x="7453399" y="11267933"/>
            <a:ext cx="427464"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722B92AE-49A7-2FCE-3DA0-EECE3E4B24B0}"/>
              </a:ext>
            </a:extLst>
          </p:cNvPr>
          <p:cNvCxnSpPr>
            <a:cxnSpLocks/>
            <a:stCxn id="4" idx="3"/>
            <a:endCxn id="131" idx="1"/>
          </p:cNvCxnSpPr>
          <p:nvPr/>
        </p:nvCxnSpPr>
        <p:spPr>
          <a:xfrm flipV="1">
            <a:off x="10281163" y="11267768"/>
            <a:ext cx="224592" cy="16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9" name="TextBox 318">
            <a:extLst>
              <a:ext uri="{FF2B5EF4-FFF2-40B4-BE49-F238E27FC236}">
                <a16:creationId xmlns:a16="http://schemas.microsoft.com/office/drawing/2014/main" id="{0DEE9FF6-8FAC-157A-20B9-C096AA58702C}"/>
              </a:ext>
            </a:extLst>
          </p:cNvPr>
          <p:cNvSpPr txBox="1"/>
          <p:nvPr/>
        </p:nvSpPr>
        <p:spPr>
          <a:xfrm>
            <a:off x="11940411" y="9571355"/>
            <a:ext cx="491212" cy="246221"/>
          </a:xfrm>
          <a:prstGeom prst="rect">
            <a:avLst/>
          </a:prstGeom>
          <a:noFill/>
        </p:spPr>
        <p:txBody>
          <a:bodyPr wrap="square" lIns="0" tIns="0" rIns="0" bIns="0" rtlCol="0">
            <a:spAutoFit/>
          </a:bodyPr>
          <a:lstStyle/>
          <a:p>
            <a:pPr algn="l"/>
            <a:r>
              <a:rPr lang="en-US" sz="1600" dirty="0"/>
              <a:t>No</a:t>
            </a:r>
          </a:p>
        </p:txBody>
      </p:sp>
      <p:sp>
        <p:nvSpPr>
          <p:cNvPr id="320" name="TextBox 319">
            <a:extLst>
              <a:ext uri="{FF2B5EF4-FFF2-40B4-BE49-F238E27FC236}">
                <a16:creationId xmlns:a16="http://schemas.microsoft.com/office/drawing/2014/main" id="{EDDB48F3-3751-B031-C526-8C6EFD40D4F7}"/>
              </a:ext>
            </a:extLst>
          </p:cNvPr>
          <p:cNvSpPr txBox="1"/>
          <p:nvPr/>
        </p:nvSpPr>
        <p:spPr>
          <a:xfrm>
            <a:off x="10801110" y="12021093"/>
            <a:ext cx="491212" cy="246221"/>
          </a:xfrm>
          <a:prstGeom prst="rect">
            <a:avLst/>
          </a:prstGeom>
          <a:noFill/>
        </p:spPr>
        <p:txBody>
          <a:bodyPr wrap="square" lIns="0" tIns="0" rIns="0" bIns="0" rtlCol="0">
            <a:spAutoFit/>
          </a:bodyPr>
          <a:lstStyle/>
          <a:p>
            <a:pPr algn="l"/>
            <a:r>
              <a:rPr lang="en-US" sz="1600" dirty="0"/>
              <a:t>Yes</a:t>
            </a:r>
          </a:p>
        </p:txBody>
      </p:sp>
      <p:sp>
        <p:nvSpPr>
          <p:cNvPr id="2" name="Flowchart: Predefined Process 1">
            <a:extLst>
              <a:ext uri="{FF2B5EF4-FFF2-40B4-BE49-F238E27FC236}">
                <a16:creationId xmlns:a16="http://schemas.microsoft.com/office/drawing/2014/main" id="{13A16509-B8F9-1602-EBB1-9C8F898869E5}"/>
              </a:ext>
            </a:extLst>
          </p:cNvPr>
          <p:cNvSpPr/>
          <p:nvPr/>
        </p:nvSpPr>
        <p:spPr bwMode="auto">
          <a:xfrm>
            <a:off x="7923528" y="8497487"/>
            <a:ext cx="280085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Plan offerings implementation</a:t>
            </a:r>
          </a:p>
        </p:txBody>
      </p:sp>
    </p:spTree>
    <p:extLst>
      <p:ext uri="{BB962C8B-B14F-4D97-AF65-F5344CB8AC3E}">
        <p14:creationId xmlns:p14="http://schemas.microsoft.com/office/powerpoint/2010/main" val="842456658"/>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565EF227-98CE-4928-92C7-3556B50A2DA1}" vid="{2E0D3EF3-1EDC-458A-9C7D-27E10F80F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2" ma:contentTypeDescription="Create a new document." ma:contentTypeScope="" ma:versionID="b2176b03aa3debd2421bc6c3b8bb36f1">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21d1daa1badd1d94255337134e8016b4"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element name="MediaServiceSystemTags" ma:index="29"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Finance &amp; Operations</ProductFamily>
    <EditingComplete xmlns="1d596d27-e1f6-4226-8984-550c8efea889">Ready for Edition</EditingComplete>
    <UploadedtoYT xmlns="1d596d27-e1f6-4226-8984-550c8efea889">false</UploadedtoYT>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4E0395A-02CA-4883-8280-C4FCA3ADF1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microsoft.com/sharepoint/v3"/>
    <ds:schemaRef ds:uri="http://purl.org/dc/elements/1.1/"/>
    <ds:schemaRef ds:uri="http://schemas.microsoft.com/office/2006/documentManagement/types"/>
    <ds:schemaRef ds:uri="http://schemas.microsoft.com/office/2006/metadata/properties"/>
    <ds:schemaRef ds:uri="a943df03-383b-49cb-84d6-f21e13974dfe"/>
    <ds:schemaRef ds:uri="http://purl.org/dc/dcmitype/"/>
    <ds:schemaRef ds:uri="1d596d27-e1f6-4226-8984-550c8efea889"/>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1124</Words>
  <Application>Microsoft Office PowerPoint</Application>
  <PresentationFormat>Custom</PresentationFormat>
  <Paragraphs>163</Paragraphs>
  <Slides>6</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Rachel Profitt</cp:lastModifiedBy>
  <cp:revision>36</cp:revision>
  <dcterms:created xsi:type="dcterms:W3CDTF">2023-01-31T20:25:49Z</dcterms:created>
  <dcterms:modified xsi:type="dcterms:W3CDTF">2023-12-01T17:49:44Z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